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816"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844bf819e5_6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844bf819e5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7538f1e0b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7538f1e0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85fb4b2c9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85fb4b2c9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84609899e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84609899e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75499a3e3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75499a3e3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76dbbd16c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76dbbd16c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85389c8f72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85389c8f7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780ccb692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780ccb692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7821ee643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7821ee643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859bccaecf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859bccaec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8a14ce57f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8a14ce57f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85a8d8901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85a8d8901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85b43de7be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85b43de7b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85cc9d244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85cc9d244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85cc9d244a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85cc9d244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876538a118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876538a11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876538a118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876538a118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887e678150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887e67815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887f803aa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887f803aa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88abc0fc18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88abc0fc18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88abc0fc18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88abc0fc1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8ae67be6c5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8ae67be6c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88abc0fc18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88abc0fc18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88abc0fc18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88abc0fc18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88abc0fc18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88abc0fc18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88abc0fc18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88abc0fc18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820a2b8cd7_0_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820a2b8cd7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8a14ce57fe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8a14ce57fe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88abc0fc18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88abc0fc18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844bf819e5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844bf819e5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84338d336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84338d336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Mrs. Samaddar - magnolia tree in my back yard</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899cfae70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899cfae70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85b43de38a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85b43de38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1.jpg"/><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26.jpg"/><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45.jpg"/></Relationships>
</file>

<file path=ppt/slides/_rels/slide2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50.jpg"/><Relationship Id="rId4" Type="http://schemas.openxmlformats.org/officeDocument/2006/relationships/image" Target="../media/image49.jp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57.jp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60.jpg"/><Relationship Id="rId4" Type="http://schemas.openxmlformats.org/officeDocument/2006/relationships/image" Target="../media/image59.jpg"/></Relationships>
</file>

<file path=ppt/slides/_rels/slide3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44233" y="-3534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30-Day Gratitude Challenge</a:t>
            </a:r>
            <a:endParaRPr/>
          </a:p>
        </p:txBody>
      </p:sp>
      <p:sp>
        <p:nvSpPr>
          <p:cNvPr id="55" name="Google Shape;55;p13"/>
          <p:cNvSpPr txBox="1">
            <a:spLocks noGrp="1"/>
          </p:cNvSpPr>
          <p:nvPr>
            <p:ph type="subTitle" idx="1"/>
          </p:nvPr>
        </p:nvSpPr>
        <p:spPr>
          <a:xfrm>
            <a:off x="453700" y="0"/>
            <a:ext cx="8520600" cy="792600"/>
          </a:xfrm>
          <a:prstGeom prst="rect">
            <a:avLst/>
          </a:prstGeom>
          <a:solidFill>
            <a:srgbClr val="D9D9D9"/>
          </a:solidFill>
        </p:spPr>
        <p:txBody>
          <a:bodyPr spcFirstLastPara="1" wrap="square" lIns="91425" tIns="91425" rIns="91425" bIns="91425" anchor="t" anchorCtr="0">
            <a:noAutofit/>
          </a:bodyPr>
          <a:lstStyle/>
          <a:p>
            <a:pPr marL="0" lvl="0" indent="0" algn="ctr" rtl="0">
              <a:spcBef>
                <a:spcPts val="0"/>
              </a:spcBef>
              <a:spcAft>
                <a:spcPts val="0"/>
              </a:spcAft>
              <a:buNone/>
            </a:pPr>
            <a:r>
              <a:rPr lang="en" b="1" i="1">
                <a:solidFill>
                  <a:srgbClr val="351C75"/>
                </a:solidFill>
              </a:rPr>
              <a:t>Team Samaddar, Gr. 5 &amp; 6. Raymer Elementary</a:t>
            </a:r>
            <a:endParaRPr b="1" i="1">
              <a:solidFill>
                <a:srgbClr val="351C75"/>
              </a:solidFill>
            </a:endParaRPr>
          </a:p>
          <a:p>
            <a:pPr marL="0" lvl="0" indent="0" algn="ctr" rtl="0">
              <a:spcBef>
                <a:spcPts val="0"/>
              </a:spcBef>
              <a:spcAft>
                <a:spcPts val="0"/>
              </a:spcAft>
              <a:buNone/>
            </a:pPr>
            <a:r>
              <a:rPr lang="en"/>
              <a:t>May/June 2020</a:t>
            </a:r>
            <a:endParaRPr/>
          </a:p>
        </p:txBody>
      </p:sp>
      <p:pic>
        <p:nvPicPr>
          <p:cNvPr id="56" name="Google Shape;56;p13"/>
          <p:cNvPicPr preferRelativeResize="0"/>
          <p:nvPr/>
        </p:nvPicPr>
        <p:blipFill>
          <a:blip r:embed="rId3">
            <a:alphaModFix/>
          </a:blip>
          <a:stretch>
            <a:fillRect/>
          </a:stretch>
        </p:blipFill>
        <p:spPr>
          <a:xfrm>
            <a:off x="1666000" y="1605425"/>
            <a:ext cx="6096000" cy="33298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2"/>
          <p:cNvSpPr txBox="1">
            <a:spLocks noGrp="1"/>
          </p:cNvSpPr>
          <p:nvPr>
            <p:ph type="title"/>
          </p:nvPr>
        </p:nvSpPr>
        <p:spPr>
          <a:xfrm>
            <a:off x="616500" y="224725"/>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Gaby </a:t>
            </a:r>
            <a:endParaRPr/>
          </a:p>
        </p:txBody>
      </p:sp>
      <p:sp>
        <p:nvSpPr>
          <p:cNvPr id="117" name="Google Shape;117;p22"/>
          <p:cNvSpPr txBox="1">
            <a:spLocks noGrp="1"/>
          </p:cNvSpPr>
          <p:nvPr>
            <p:ph type="body" idx="1"/>
          </p:nvPr>
        </p:nvSpPr>
        <p:spPr>
          <a:xfrm>
            <a:off x="464100" y="1194100"/>
            <a:ext cx="28080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I am grateful</a:t>
            </a:r>
            <a:r>
              <a:rPr lang="en"/>
              <a:t> </a:t>
            </a:r>
            <a:r>
              <a:rPr lang="en" sz="1400"/>
              <a:t>for my animals - first my dog Flash, He loves to play outside and he is very cuddly. </a:t>
            </a:r>
            <a:endParaRPr sz="1400"/>
          </a:p>
          <a:p>
            <a:pPr marL="0" lvl="0" indent="0" algn="l" rtl="0">
              <a:spcBef>
                <a:spcPts val="1600"/>
              </a:spcBef>
              <a:spcAft>
                <a:spcPts val="0"/>
              </a:spcAft>
              <a:buNone/>
            </a:pPr>
            <a:r>
              <a:rPr lang="en" sz="1400"/>
              <a:t>Next is my cat Smokey. She loves to sleep but she also loves to cuddle and bite people. </a:t>
            </a:r>
            <a:endParaRPr sz="1400"/>
          </a:p>
          <a:p>
            <a:pPr marL="0" lvl="0" indent="0" algn="l" rtl="0">
              <a:spcBef>
                <a:spcPts val="1600"/>
              </a:spcBef>
              <a:spcAft>
                <a:spcPts val="1600"/>
              </a:spcAft>
              <a:buNone/>
            </a:pPr>
            <a:r>
              <a:rPr lang="en" sz="1400"/>
              <a:t>Lastly my other cat  onyx he loves the sink and loves to play and cuddle you. Onyx is black and smokey is grey and flash is the dog </a:t>
            </a:r>
            <a:endParaRPr sz="1400"/>
          </a:p>
        </p:txBody>
      </p:sp>
      <p:sp>
        <p:nvSpPr>
          <p:cNvPr id="118" name="Google Shape;118;p22"/>
          <p:cNvSpPr txBox="1"/>
          <p:nvPr/>
        </p:nvSpPr>
        <p:spPr>
          <a:xfrm>
            <a:off x="5316000" y="2744250"/>
            <a:ext cx="73389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19" name="Google Shape;119;p22"/>
          <p:cNvPicPr preferRelativeResize="0"/>
          <p:nvPr/>
        </p:nvPicPr>
        <p:blipFill>
          <a:blip r:embed="rId3">
            <a:alphaModFix/>
          </a:blip>
          <a:stretch>
            <a:fillRect/>
          </a:stretch>
        </p:blipFill>
        <p:spPr>
          <a:xfrm>
            <a:off x="3424500" y="618625"/>
            <a:ext cx="1891502" cy="2522003"/>
          </a:xfrm>
          <a:prstGeom prst="rect">
            <a:avLst/>
          </a:prstGeom>
          <a:noFill/>
          <a:ln>
            <a:noFill/>
          </a:ln>
        </p:spPr>
      </p:pic>
      <p:pic>
        <p:nvPicPr>
          <p:cNvPr id="120" name="Google Shape;120;p22"/>
          <p:cNvPicPr preferRelativeResize="0"/>
          <p:nvPr/>
        </p:nvPicPr>
        <p:blipFill>
          <a:blip r:embed="rId4">
            <a:alphaModFix/>
          </a:blip>
          <a:stretch>
            <a:fillRect/>
          </a:stretch>
        </p:blipFill>
        <p:spPr>
          <a:xfrm>
            <a:off x="5468402" y="1759575"/>
            <a:ext cx="1829586" cy="2439448"/>
          </a:xfrm>
          <a:prstGeom prst="rect">
            <a:avLst/>
          </a:prstGeom>
          <a:noFill/>
          <a:ln>
            <a:noFill/>
          </a:ln>
        </p:spPr>
      </p:pic>
      <p:pic>
        <p:nvPicPr>
          <p:cNvPr id="121" name="Google Shape;121;p22"/>
          <p:cNvPicPr preferRelativeResize="0"/>
          <p:nvPr/>
        </p:nvPicPr>
        <p:blipFill>
          <a:blip r:embed="rId5">
            <a:alphaModFix/>
          </a:blip>
          <a:stretch>
            <a:fillRect/>
          </a:stretch>
        </p:blipFill>
        <p:spPr>
          <a:xfrm>
            <a:off x="7388225" y="618625"/>
            <a:ext cx="1693600" cy="252200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1078725" y="7307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Zaya</a:t>
            </a:r>
            <a:endParaRPr/>
          </a:p>
        </p:txBody>
      </p:sp>
      <p:sp>
        <p:nvSpPr>
          <p:cNvPr id="127" name="Google Shape;127;p23"/>
          <p:cNvSpPr txBox="1">
            <a:spLocks noGrp="1"/>
          </p:cNvSpPr>
          <p:nvPr>
            <p:ph type="body" idx="1"/>
          </p:nvPr>
        </p:nvSpPr>
        <p:spPr>
          <a:xfrm>
            <a:off x="572100" y="185932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am grateful for Nero my dog because he is funny, </a:t>
            </a:r>
            <a:endParaRPr/>
          </a:p>
          <a:p>
            <a:pPr marL="0" lvl="0" indent="0" algn="l" rtl="0">
              <a:spcBef>
                <a:spcPts val="1600"/>
              </a:spcBef>
              <a:spcAft>
                <a:spcPts val="1600"/>
              </a:spcAft>
              <a:buNone/>
            </a:pPr>
            <a:r>
              <a:rPr lang="en"/>
              <a:t>I love to play with him, He always tries to sit on top of me and on my feet he makes me happy in these sad times and that I can go to the lake to swim and play on my new paddle board</a:t>
            </a:r>
            <a:endParaRPr/>
          </a:p>
        </p:txBody>
      </p:sp>
      <p:sp>
        <p:nvSpPr>
          <p:cNvPr id="128" name="Google Shape;128;p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29" name="Google Shape;129;p23"/>
          <p:cNvPicPr preferRelativeResize="0"/>
          <p:nvPr/>
        </p:nvPicPr>
        <p:blipFill>
          <a:blip r:embed="rId3">
            <a:alphaModFix/>
          </a:blip>
          <a:stretch>
            <a:fillRect/>
          </a:stretch>
        </p:blipFill>
        <p:spPr>
          <a:xfrm>
            <a:off x="4760750" y="518225"/>
            <a:ext cx="4207375" cy="42442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Isaiah</a:t>
            </a:r>
            <a:endParaRPr/>
          </a:p>
        </p:txBody>
      </p:sp>
      <p:sp>
        <p:nvSpPr>
          <p:cNvPr id="135" name="Google Shape;135;p24"/>
          <p:cNvSpPr txBox="1">
            <a:spLocks noGrp="1"/>
          </p:cNvSpPr>
          <p:nvPr>
            <p:ph type="body" idx="1"/>
          </p:nvPr>
        </p:nvSpPr>
        <p:spPr>
          <a:xfrm>
            <a:off x="174550" y="1083900"/>
            <a:ext cx="3999900" cy="3416400"/>
          </a:xfrm>
          <a:prstGeom prst="rect">
            <a:avLst/>
          </a:prstGeom>
          <a:solidFill>
            <a:srgbClr val="00FF00"/>
          </a:solid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1600"/>
              </a:spcAft>
              <a:buNone/>
            </a:pPr>
            <a:r>
              <a:rPr lang="en">
                <a:highlight>
                  <a:srgbClr val="4A86E8"/>
                </a:highlight>
              </a:rPr>
              <a:t>I</a:t>
            </a:r>
            <a:r>
              <a:rPr lang="en" sz="1600">
                <a:highlight>
                  <a:srgbClr val="4A86E8"/>
                </a:highlight>
              </a:rPr>
              <a:t>’m grateful for the world a house and family by my side at all time and I can talk to them at any and I thankful for miss.abbott. </a:t>
            </a:r>
            <a:endParaRPr sz="1600">
              <a:highlight>
                <a:srgbClr val="4A86E8"/>
              </a:highlight>
            </a:endParaRPr>
          </a:p>
        </p:txBody>
      </p:sp>
      <p:sp>
        <p:nvSpPr>
          <p:cNvPr id="136" name="Google Shape;136;p24"/>
          <p:cNvSpPr txBox="1">
            <a:spLocks noGrp="1"/>
          </p:cNvSpPr>
          <p:nvPr>
            <p:ph type="body" idx="2"/>
          </p:nvPr>
        </p:nvSpPr>
        <p:spPr>
          <a:xfrm>
            <a:off x="6938012" y="2571750"/>
            <a:ext cx="1894200" cy="2092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37" name="Google Shape;137;p24"/>
          <p:cNvPicPr preferRelativeResize="0"/>
          <p:nvPr/>
        </p:nvPicPr>
        <p:blipFill rotWithShape="1">
          <a:blip r:embed="rId3">
            <a:alphaModFix/>
          </a:blip>
          <a:srcRect/>
          <a:stretch/>
        </p:blipFill>
        <p:spPr>
          <a:xfrm>
            <a:off x="6059975" y="2491600"/>
            <a:ext cx="2651900" cy="2651900"/>
          </a:xfrm>
          <a:prstGeom prst="rect">
            <a:avLst/>
          </a:prstGeom>
          <a:noFill/>
          <a:ln>
            <a:noFill/>
          </a:ln>
        </p:spPr>
      </p:pic>
      <p:pic>
        <p:nvPicPr>
          <p:cNvPr id="138" name="Google Shape;138;p24"/>
          <p:cNvPicPr preferRelativeResize="0"/>
          <p:nvPr/>
        </p:nvPicPr>
        <p:blipFill>
          <a:blip r:embed="rId4">
            <a:alphaModFix/>
          </a:blip>
          <a:stretch>
            <a:fillRect/>
          </a:stretch>
        </p:blipFill>
        <p:spPr>
          <a:xfrm>
            <a:off x="1609250" y="2571738"/>
            <a:ext cx="2418700" cy="1814025"/>
          </a:xfrm>
          <a:prstGeom prst="rect">
            <a:avLst/>
          </a:prstGeom>
          <a:noFill/>
          <a:ln>
            <a:noFill/>
          </a:ln>
        </p:spPr>
      </p:pic>
      <p:pic>
        <p:nvPicPr>
          <p:cNvPr id="139" name="Google Shape;139;p24"/>
          <p:cNvPicPr preferRelativeResize="0"/>
          <p:nvPr/>
        </p:nvPicPr>
        <p:blipFill>
          <a:blip r:embed="rId5">
            <a:alphaModFix/>
          </a:blip>
          <a:stretch>
            <a:fillRect/>
          </a:stretch>
        </p:blipFill>
        <p:spPr>
          <a:xfrm>
            <a:off x="4443671" y="326151"/>
            <a:ext cx="2494329" cy="2245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89837"/>
        </a:solidFill>
        <a:effectLst/>
      </p:bgPr>
    </p:bg>
    <p:spTree>
      <p:nvGrpSpPr>
        <p:cNvPr id="1" name="Shape 143"/>
        <p:cNvGrpSpPr/>
        <p:nvPr/>
      </p:nvGrpSpPr>
      <p:grpSpPr>
        <a:xfrm>
          <a:off x="0" y="0"/>
          <a:ext cx="0" cy="0"/>
          <a:chOff x="0" y="0"/>
          <a:chExt cx="0" cy="0"/>
        </a:xfrm>
      </p:grpSpPr>
      <p:sp>
        <p:nvSpPr>
          <p:cNvPr id="144" name="Google Shape;144;p25"/>
          <p:cNvSpPr txBox="1">
            <a:spLocks noGrp="1"/>
          </p:cNvSpPr>
          <p:nvPr>
            <p:ph type="title"/>
          </p:nvPr>
        </p:nvSpPr>
        <p:spPr>
          <a:xfrm>
            <a:off x="5143775" y="265250"/>
            <a:ext cx="1612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Erika </a:t>
            </a:r>
            <a:endParaRPr/>
          </a:p>
        </p:txBody>
      </p:sp>
      <p:sp>
        <p:nvSpPr>
          <p:cNvPr id="145" name="Google Shape;145;p25"/>
          <p:cNvSpPr txBox="1">
            <a:spLocks noGrp="1"/>
          </p:cNvSpPr>
          <p:nvPr>
            <p:ph type="body" idx="1"/>
          </p:nvPr>
        </p:nvSpPr>
        <p:spPr>
          <a:xfrm rot="-610893">
            <a:off x="409863" y="636024"/>
            <a:ext cx="4376925" cy="1705363"/>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b="1">
                <a:solidFill>
                  <a:srgbClr val="000000"/>
                </a:solidFill>
              </a:rPr>
              <a:t>I’m grateful for my garden because then we don’t have to go to the store for veggies, and it’s a fun hobby to do when I have free time. Having a garden is like having your own children.</a:t>
            </a:r>
            <a:endParaRPr sz="1800" b="1">
              <a:solidFill>
                <a:srgbClr val="000000"/>
              </a:solidFill>
            </a:endParaRPr>
          </a:p>
        </p:txBody>
      </p:sp>
      <p:sp>
        <p:nvSpPr>
          <p:cNvPr id="146" name="Google Shape;146;p2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47" name="Google Shape;147;p25"/>
          <p:cNvPicPr preferRelativeResize="0"/>
          <p:nvPr/>
        </p:nvPicPr>
        <p:blipFill rotWithShape="1">
          <a:blip r:embed="rId3">
            <a:alphaModFix/>
          </a:blip>
          <a:srcRect/>
          <a:stretch/>
        </p:blipFill>
        <p:spPr>
          <a:xfrm>
            <a:off x="6996982" y="202823"/>
            <a:ext cx="1928814" cy="2571752"/>
          </a:xfrm>
          <a:prstGeom prst="rect">
            <a:avLst/>
          </a:prstGeom>
          <a:noFill/>
          <a:ln>
            <a:noFill/>
          </a:ln>
        </p:spPr>
      </p:pic>
      <p:pic>
        <p:nvPicPr>
          <p:cNvPr id="148" name="Google Shape;148;p25"/>
          <p:cNvPicPr preferRelativeResize="0"/>
          <p:nvPr/>
        </p:nvPicPr>
        <p:blipFill>
          <a:blip r:embed="rId4">
            <a:alphaModFix/>
          </a:blip>
          <a:stretch>
            <a:fillRect/>
          </a:stretch>
        </p:blipFill>
        <p:spPr>
          <a:xfrm>
            <a:off x="2231063" y="2466475"/>
            <a:ext cx="2016019" cy="2571752"/>
          </a:xfrm>
          <a:prstGeom prst="rect">
            <a:avLst/>
          </a:prstGeom>
          <a:noFill/>
          <a:ln>
            <a:noFill/>
          </a:ln>
        </p:spPr>
      </p:pic>
      <p:pic>
        <p:nvPicPr>
          <p:cNvPr id="149" name="Google Shape;149;p25"/>
          <p:cNvPicPr preferRelativeResize="0"/>
          <p:nvPr/>
        </p:nvPicPr>
        <p:blipFill>
          <a:blip r:embed="rId5">
            <a:alphaModFix/>
          </a:blip>
          <a:stretch>
            <a:fillRect/>
          </a:stretch>
        </p:blipFill>
        <p:spPr>
          <a:xfrm>
            <a:off x="4571999" y="1726675"/>
            <a:ext cx="2409553" cy="321274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6"/>
          <p:cNvSpPr txBox="1">
            <a:spLocks noGrp="1"/>
          </p:cNvSpPr>
          <p:nvPr>
            <p:ph type="title"/>
          </p:nvPr>
        </p:nvSpPr>
        <p:spPr>
          <a:xfrm>
            <a:off x="988475" y="3397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Caitlyn</a:t>
            </a:r>
            <a:endParaRPr/>
          </a:p>
        </p:txBody>
      </p:sp>
      <p:sp>
        <p:nvSpPr>
          <p:cNvPr id="155" name="Google Shape;155;p26"/>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AutoNum type="arabicPeriod"/>
            </a:pPr>
            <a:r>
              <a:rPr lang="en"/>
              <a:t>I am grateful for my mom because she is helping me through the hard times right now.</a:t>
            </a:r>
            <a:endParaRPr/>
          </a:p>
          <a:p>
            <a:pPr marL="457200" lvl="0" indent="0" algn="l" rtl="0">
              <a:spcBef>
                <a:spcPts val="1600"/>
              </a:spcBef>
              <a:spcAft>
                <a:spcPts val="1600"/>
              </a:spcAft>
              <a:buNone/>
            </a:pPr>
            <a:endParaRPr/>
          </a:p>
        </p:txBody>
      </p:sp>
      <p:sp>
        <p:nvSpPr>
          <p:cNvPr id="156" name="Google Shape;156;p26"/>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 I am grateful for my dog Willow because I love having someone to play with.</a:t>
            </a:r>
            <a:endParaRPr/>
          </a:p>
          <a:p>
            <a:pPr marL="0" lvl="0" indent="0" algn="l" rtl="0">
              <a:spcBef>
                <a:spcPts val="1600"/>
              </a:spcBef>
              <a:spcAft>
                <a:spcPts val="1600"/>
              </a:spcAft>
              <a:buNone/>
            </a:pPr>
            <a:endParaRPr/>
          </a:p>
        </p:txBody>
      </p:sp>
      <p:pic>
        <p:nvPicPr>
          <p:cNvPr id="157" name="Google Shape;157;p26"/>
          <p:cNvPicPr preferRelativeResize="0"/>
          <p:nvPr/>
        </p:nvPicPr>
        <p:blipFill>
          <a:blip r:embed="rId3">
            <a:alphaModFix/>
          </a:blip>
          <a:stretch>
            <a:fillRect/>
          </a:stretch>
        </p:blipFill>
        <p:spPr>
          <a:xfrm>
            <a:off x="5304420" y="1799873"/>
            <a:ext cx="2222104" cy="2962829"/>
          </a:xfrm>
          <a:prstGeom prst="rect">
            <a:avLst/>
          </a:prstGeom>
          <a:noFill/>
          <a:ln>
            <a:noFill/>
          </a:ln>
        </p:spPr>
      </p:pic>
      <p:pic>
        <p:nvPicPr>
          <p:cNvPr id="158" name="Google Shape;158;p26"/>
          <p:cNvPicPr preferRelativeResize="0"/>
          <p:nvPr/>
        </p:nvPicPr>
        <p:blipFill>
          <a:blip r:embed="rId4">
            <a:alphaModFix/>
          </a:blip>
          <a:stretch>
            <a:fillRect/>
          </a:stretch>
        </p:blipFill>
        <p:spPr>
          <a:xfrm>
            <a:off x="1697250" y="1799875"/>
            <a:ext cx="2286000" cy="304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7"/>
          <p:cNvSpPr txBox="1">
            <a:spLocks noGrp="1"/>
          </p:cNvSpPr>
          <p:nvPr>
            <p:ph type="title"/>
          </p:nvPr>
        </p:nvSpPr>
        <p:spPr>
          <a:xfrm>
            <a:off x="943350" y="144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Julia</a:t>
            </a:r>
            <a:endParaRPr/>
          </a:p>
        </p:txBody>
      </p:sp>
      <p:sp>
        <p:nvSpPr>
          <p:cNvPr id="164" name="Google Shape;164;p27"/>
          <p:cNvSpPr txBox="1">
            <a:spLocks noGrp="1"/>
          </p:cNvSpPr>
          <p:nvPr>
            <p:ph type="body" idx="1"/>
          </p:nvPr>
        </p:nvSpPr>
        <p:spPr>
          <a:xfrm>
            <a:off x="387525" y="895450"/>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solidFill>
                  <a:srgbClr val="000000"/>
                </a:solidFill>
              </a:rPr>
              <a:t>I’m grateful for my cousins Ava, Mataya, Thiesan that can paint with me, and make me laugh, and just have someone to hang out with.</a:t>
            </a:r>
            <a:endParaRPr>
              <a:solidFill>
                <a:srgbClr val="000000"/>
              </a:solidFill>
            </a:endParaRPr>
          </a:p>
        </p:txBody>
      </p:sp>
      <p:pic>
        <p:nvPicPr>
          <p:cNvPr id="165" name="Google Shape;165;p27"/>
          <p:cNvPicPr preferRelativeResize="0"/>
          <p:nvPr/>
        </p:nvPicPr>
        <p:blipFill>
          <a:blip r:embed="rId3">
            <a:alphaModFix/>
          </a:blip>
          <a:stretch>
            <a:fillRect/>
          </a:stretch>
        </p:blipFill>
        <p:spPr>
          <a:xfrm>
            <a:off x="4857750" y="0"/>
            <a:ext cx="3905473" cy="5207298"/>
          </a:xfrm>
          <a:prstGeom prst="rect">
            <a:avLst/>
          </a:prstGeom>
          <a:noFill/>
          <a:ln>
            <a:noFill/>
          </a:ln>
        </p:spPr>
      </p:pic>
      <p:pic>
        <p:nvPicPr>
          <p:cNvPr id="166" name="Google Shape;166;p27"/>
          <p:cNvPicPr preferRelativeResize="0"/>
          <p:nvPr/>
        </p:nvPicPr>
        <p:blipFill>
          <a:blip r:embed="rId4">
            <a:alphaModFix/>
          </a:blip>
          <a:stretch>
            <a:fillRect/>
          </a:stretch>
        </p:blipFill>
        <p:spPr>
          <a:xfrm>
            <a:off x="609525" y="1881250"/>
            <a:ext cx="3326698" cy="32622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Genesis</a:t>
            </a:r>
            <a:endParaRPr/>
          </a:p>
        </p:txBody>
      </p:sp>
      <p:sp>
        <p:nvSpPr>
          <p:cNvPr id="172" name="Google Shape;172;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am grateful for my cat Love because she keeps me company</a:t>
            </a:r>
            <a:endParaRPr/>
          </a:p>
          <a:p>
            <a:pPr marL="0" lvl="0" indent="0" algn="l" rtl="0">
              <a:spcBef>
                <a:spcPts val="1600"/>
              </a:spcBef>
              <a:spcAft>
                <a:spcPts val="1600"/>
              </a:spcAft>
              <a:buNone/>
            </a:pPr>
            <a:r>
              <a:rPr lang="en"/>
              <a:t>and that I have someone to play with.</a:t>
            </a:r>
            <a:endParaRPr/>
          </a:p>
        </p:txBody>
      </p:sp>
      <p:pic>
        <p:nvPicPr>
          <p:cNvPr id="173" name="Google Shape;173;p28"/>
          <p:cNvPicPr preferRelativeResize="0"/>
          <p:nvPr/>
        </p:nvPicPr>
        <p:blipFill>
          <a:blip r:embed="rId3">
            <a:alphaModFix/>
          </a:blip>
          <a:stretch>
            <a:fillRect/>
          </a:stretch>
        </p:blipFill>
        <p:spPr>
          <a:xfrm>
            <a:off x="4451700" y="1675625"/>
            <a:ext cx="3642775" cy="27320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9"/>
          <p:cNvSpPr txBox="1"/>
          <p:nvPr/>
        </p:nvSpPr>
        <p:spPr>
          <a:xfrm>
            <a:off x="344000" y="737125"/>
            <a:ext cx="2645100" cy="62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t>Brayden</a:t>
            </a:r>
            <a:endParaRPr sz="2000" b="1"/>
          </a:p>
        </p:txBody>
      </p:sp>
      <p:pic>
        <p:nvPicPr>
          <p:cNvPr id="179" name="Google Shape;179;p29"/>
          <p:cNvPicPr preferRelativeResize="0"/>
          <p:nvPr/>
        </p:nvPicPr>
        <p:blipFill>
          <a:blip r:embed="rId3">
            <a:alphaModFix/>
          </a:blip>
          <a:stretch>
            <a:fillRect/>
          </a:stretch>
        </p:blipFill>
        <p:spPr>
          <a:xfrm>
            <a:off x="6732111" y="0"/>
            <a:ext cx="2411901" cy="3301975"/>
          </a:xfrm>
          <a:prstGeom prst="rect">
            <a:avLst/>
          </a:prstGeom>
          <a:noFill/>
          <a:ln>
            <a:noFill/>
          </a:ln>
        </p:spPr>
      </p:pic>
      <p:pic>
        <p:nvPicPr>
          <p:cNvPr id="180" name="Google Shape;180;p29"/>
          <p:cNvPicPr preferRelativeResize="0"/>
          <p:nvPr/>
        </p:nvPicPr>
        <p:blipFill>
          <a:blip r:embed="rId4">
            <a:alphaModFix/>
          </a:blip>
          <a:stretch>
            <a:fillRect/>
          </a:stretch>
        </p:blipFill>
        <p:spPr>
          <a:xfrm>
            <a:off x="3141492" y="0"/>
            <a:ext cx="3319500" cy="3797388"/>
          </a:xfrm>
          <a:prstGeom prst="rect">
            <a:avLst/>
          </a:prstGeom>
          <a:noFill/>
          <a:ln>
            <a:noFill/>
          </a:ln>
        </p:spPr>
      </p:pic>
      <p:pic>
        <p:nvPicPr>
          <p:cNvPr id="181" name="Google Shape;181;p29"/>
          <p:cNvPicPr preferRelativeResize="0"/>
          <p:nvPr/>
        </p:nvPicPr>
        <p:blipFill>
          <a:blip r:embed="rId5">
            <a:alphaModFix/>
          </a:blip>
          <a:stretch>
            <a:fillRect/>
          </a:stretch>
        </p:blipFill>
        <p:spPr>
          <a:xfrm>
            <a:off x="344007" y="1359025"/>
            <a:ext cx="2645098" cy="3217657"/>
          </a:xfrm>
          <a:prstGeom prst="rect">
            <a:avLst/>
          </a:prstGeom>
          <a:noFill/>
          <a:ln>
            <a:noFill/>
          </a:ln>
        </p:spPr>
      </p:pic>
      <p:sp>
        <p:nvSpPr>
          <p:cNvPr id="182" name="Google Shape;182;p29"/>
          <p:cNvSpPr txBox="1"/>
          <p:nvPr/>
        </p:nvSpPr>
        <p:spPr>
          <a:xfrm>
            <a:off x="3599392" y="4022975"/>
            <a:ext cx="5544600" cy="134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I am grateful to be able to go for walks in Mission Creek Park, making pancakes and playing in the sand!</a:t>
            </a:r>
            <a:endParaRPr sz="1800"/>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0"/>
          <p:cNvSpPr txBox="1">
            <a:spLocks noGrp="1"/>
          </p:cNvSpPr>
          <p:nvPr>
            <p:ph type="body" idx="1"/>
          </p:nvPr>
        </p:nvSpPr>
        <p:spPr>
          <a:xfrm>
            <a:off x="973450" y="1600150"/>
            <a:ext cx="2808000" cy="158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I am grateful for my sister because she is always there for me and makes me feel happy.</a:t>
            </a:r>
            <a:endParaRPr sz="1800"/>
          </a:p>
        </p:txBody>
      </p:sp>
      <p:sp>
        <p:nvSpPr>
          <p:cNvPr id="188" name="Google Shape;188;p30"/>
          <p:cNvSpPr txBox="1">
            <a:spLocks noGrp="1"/>
          </p:cNvSpPr>
          <p:nvPr>
            <p:ph type="title"/>
          </p:nvPr>
        </p:nvSpPr>
        <p:spPr>
          <a:xfrm>
            <a:off x="1319350" y="465375"/>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t>Kailei</a:t>
            </a:r>
            <a:endParaRPr b="1"/>
          </a:p>
        </p:txBody>
      </p:sp>
      <p:pic>
        <p:nvPicPr>
          <p:cNvPr id="189" name="Google Shape;189;p30"/>
          <p:cNvPicPr preferRelativeResize="0"/>
          <p:nvPr/>
        </p:nvPicPr>
        <p:blipFill>
          <a:blip r:embed="rId3">
            <a:alphaModFix/>
          </a:blip>
          <a:stretch>
            <a:fillRect/>
          </a:stretch>
        </p:blipFill>
        <p:spPr>
          <a:xfrm rot="-5400007">
            <a:off x="3235427" y="242465"/>
            <a:ext cx="6237629" cy="356446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1"/>
          <p:cNvSpPr txBox="1">
            <a:spLocks noGrp="1"/>
          </p:cNvSpPr>
          <p:nvPr>
            <p:ph type="title"/>
          </p:nvPr>
        </p:nvSpPr>
        <p:spPr>
          <a:xfrm>
            <a:off x="116895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Diego</a:t>
            </a:r>
            <a:endParaRPr/>
          </a:p>
        </p:txBody>
      </p:sp>
      <p:sp>
        <p:nvSpPr>
          <p:cNvPr id="195" name="Google Shape;195;p31"/>
          <p:cNvSpPr txBox="1">
            <a:spLocks noGrp="1"/>
          </p:cNvSpPr>
          <p:nvPr>
            <p:ph type="body" idx="1"/>
          </p:nvPr>
        </p:nvSpPr>
        <p:spPr>
          <a:xfrm>
            <a:off x="943325" y="1750550"/>
            <a:ext cx="2808000" cy="1920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900"/>
              <a:t>I am grateful for my mom because she is always there when I need her.</a:t>
            </a:r>
            <a:endParaRPr sz="1900"/>
          </a:p>
        </p:txBody>
      </p:sp>
      <p:pic>
        <p:nvPicPr>
          <p:cNvPr id="196" name="Google Shape;196;p31"/>
          <p:cNvPicPr preferRelativeResize="0"/>
          <p:nvPr/>
        </p:nvPicPr>
        <p:blipFill>
          <a:blip r:embed="rId3">
            <a:alphaModFix/>
          </a:blip>
          <a:stretch>
            <a:fillRect/>
          </a:stretch>
        </p:blipFill>
        <p:spPr>
          <a:xfrm>
            <a:off x="4279750" y="555600"/>
            <a:ext cx="3986786" cy="40134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ctrTitle"/>
          </p:nvPr>
        </p:nvSpPr>
        <p:spPr>
          <a:xfrm>
            <a:off x="401958" y="940075"/>
            <a:ext cx="8520600" cy="2052600"/>
          </a:xfrm>
          <a:prstGeom prst="rect">
            <a:avLst/>
          </a:prstGeom>
        </p:spPr>
        <p:txBody>
          <a:bodyPr spcFirstLastPara="1" wrap="square" lIns="91425" tIns="91425" rIns="91425" bIns="91425" anchor="b" anchorCtr="0">
            <a:noAutofit/>
          </a:bodyPr>
          <a:lstStyle/>
          <a:p>
            <a:pPr marL="457200" lvl="0" indent="0" algn="just" rtl="0">
              <a:lnSpc>
                <a:spcPct val="130909"/>
              </a:lnSpc>
              <a:spcBef>
                <a:spcPts val="1200"/>
              </a:spcBef>
              <a:spcAft>
                <a:spcPts val="0"/>
              </a:spcAft>
              <a:buNone/>
            </a:pPr>
            <a:r>
              <a:rPr lang="en" sz="1800">
                <a:solidFill>
                  <a:srgbClr val="4C4C4C"/>
                </a:solidFill>
                <a:highlight>
                  <a:srgbClr val="FFFFFF"/>
                </a:highlight>
              </a:rPr>
              <a:t>The COVID-19 pandemic has prompted changes to our education system unlike any we have ever seen before. </a:t>
            </a:r>
            <a:r>
              <a:rPr lang="en" sz="1800">
                <a:solidFill>
                  <a:srgbClr val="4C4C4C"/>
                </a:solidFill>
              </a:rPr>
              <a:t>One thing we know for sure, though, is that as a class, grade five and six students together with our families, we truly collaborated even more closely to connect, work, learn and grow during this historic time - a time that will we forever share and cherish in our memories.</a:t>
            </a:r>
            <a:endParaRPr sz="6100"/>
          </a:p>
        </p:txBody>
      </p:sp>
      <p:sp>
        <p:nvSpPr>
          <p:cNvPr id="62" name="Google Shape;62;p14"/>
          <p:cNvSpPr txBox="1">
            <a:spLocks noGrp="1"/>
          </p:cNvSpPr>
          <p:nvPr>
            <p:ph type="subTitle" idx="1"/>
          </p:nvPr>
        </p:nvSpPr>
        <p:spPr>
          <a:xfrm>
            <a:off x="401950" y="318007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i="1">
                <a:solidFill>
                  <a:srgbClr val="1C4587"/>
                </a:solidFill>
              </a:rPr>
              <a:t>Team Samaddar Comes Together!</a:t>
            </a:r>
            <a:endParaRPr b="1" i="1">
              <a:solidFill>
                <a:srgbClr val="1C4587"/>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2"/>
          <p:cNvSpPr txBox="1">
            <a:spLocks noGrp="1"/>
          </p:cNvSpPr>
          <p:nvPr>
            <p:ph type="title"/>
          </p:nvPr>
        </p:nvSpPr>
        <p:spPr>
          <a:xfrm>
            <a:off x="1389975" y="-153450"/>
            <a:ext cx="2025300" cy="72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3BFFBE"/>
                </a:solidFill>
                <a:highlight>
                  <a:schemeClr val="dk1"/>
                </a:highlight>
              </a:rPr>
              <a:t>Anastasia</a:t>
            </a:r>
            <a:endParaRPr>
              <a:solidFill>
                <a:srgbClr val="3BFFBE"/>
              </a:solidFill>
              <a:highlight>
                <a:schemeClr val="dk1"/>
              </a:highlight>
            </a:endParaRPr>
          </a:p>
        </p:txBody>
      </p:sp>
      <p:sp>
        <p:nvSpPr>
          <p:cNvPr id="202" name="Google Shape;202;p32"/>
          <p:cNvSpPr txBox="1">
            <a:spLocks noGrp="1"/>
          </p:cNvSpPr>
          <p:nvPr>
            <p:ph type="body" idx="1"/>
          </p:nvPr>
        </p:nvSpPr>
        <p:spPr>
          <a:xfrm>
            <a:off x="0" y="571050"/>
            <a:ext cx="2808000" cy="37257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1600"/>
              </a:spcAft>
              <a:buNone/>
            </a:pPr>
            <a:r>
              <a:rPr lang="en" sz="1400">
                <a:solidFill>
                  <a:srgbClr val="000000"/>
                </a:solidFill>
                <a:highlight>
                  <a:schemeClr val="lt1"/>
                </a:highlight>
              </a:rPr>
              <a:t>I am  thankful for my Aunt Marina. She basically was my mom growing up even when she was still in high school she would take care of me. She moved away from Kelowna about 2-3 years ago to Alberta. I miss her a lot. I  had so much fun when we went out.  She would babysit this boy named William and i would come with her. I had best friends growing up, I would see him every day and I haven't seen him in about 6-7  years. He would be about 10 and he’s a year younger than me. I have so much more to tell, but thats for a different time.</a:t>
            </a:r>
            <a:endParaRPr sz="1400">
              <a:solidFill>
                <a:srgbClr val="000000"/>
              </a:solidFill>
              <a:highlight>
                <a:schemeClr val="lt1"/>
              </a:highlight>
            </a:endParaRPr>
          </a:p>
        </p:txBody>
      </p:sp>
      <p:pic>
        <p:nvPicPr>
          <p:cNvPr id="203" name="Google Shape;203;p32"/>
          <p:cNvPicPr preferRelativeResize="0"/>
          <p:nvPr/>
        </p:nvPicPr>
        <p:blipFill>
          <a:blip r:embed="rId3">
            <a:alphaModFix/>
          </a:blip>
          <a:stretch>
            <a:fillRect/>
          </a:stretch>
        </p:blipFill>
        <p:spPr>
          <a:xfrm>
            <a:off x="6892525" y="0"/>
            <a:ext cx="2251474" cy="2251476"/>
          </a:xfrm>
          <a:prstGeom prst="rect">
            <a:avLst/>
          </a:prstGeom>
          <a:noFill/>
          <a:ln>
            <a:noFill/>
          </a:ln>
        </p:spPr>
      </p:pic>
      <p:pic>
        <p:nvPicPr>
          <p:cNvPr id="204" name="Google Shape;204;p32"/>
          <p:cNvPicPr preferRelativeResize="0"/>
          <p:nvPr/>
        </p:nvPicPr>
        <p:blipFill>
          <a:blip r:embed="rId4">
            <a:alphaModFix/>
          </a:blip>
          <a:stretch>
            <a:fillRect/>
          </a:stretch>
        </p:blipFill>
        <p:spPr>
          <a:xfrm>
            <a:off x="4039624" y="1"/>
            <a:ext cx="2678326" cy="2008725"/>
          </a:xfrm>
          <a:prstGeom prst="rect">
            <a:avLst/>
          </a:prstGeom>
          <a:noFill/>
          <a:ln>
            <a:noFill/>
          </a:ln>
        </p:spPr>
      </p:pic>
      <p:pic>
        <p:nvPicPr>
          <p:cNvPr id="205" name="Google Shape;205;p32"/>
          <p:cNvPicPr preferRelativeResize="0"/>
          <p:nvPr/>
        </p:nvPicPr>
        <p:blipFill>
          <a:blip r:embed="rId5">
            <a:alphaModFix/>
          </a:blip>
          <a:stretch>
            <a:fillRect/>
          </a:stretch>
        </p:blipFill>
        <p:spPr>
          <a:xfrm>
            <a:off x="4719625" y="2008719"/>
            <a:ext cx="2025266" cy="2700355"/>
          </a:xfrm>
          <a:prstGeom prst="rect">
            <a:avLst/>
          </a:prstGeom>
          <a:noFill/>
          <a:ln>
            <a:noFill/>
          </a:ln>
        </p:spPr>
      </p:pic>
      <p:pic>
        <p:nvPicPr>
          <p:cNvPr id="206" name="Google Shape;206;p32"/>
          <p:cNvPicPr preferRelativeResize="0"/>
          <p:nvPr/>
        </p:nvPicPr>
        <p:blipFill>
          <a:blip r:embed="rId6">
            <a:alphaModFix/>
          </a:blip>
          <a:stretch>
            <a:fillRect/>
          </a:stretch>
        </p:blipFill>
        <p:spPr>
          <a:xfrm>
            <a:off x="6892516" y="2571751"/>
            <a:ext cx="2251474" cy="2251474"/>
          </a:xfrm>
          <a:prstGeom prst="rect">
            <a:avLst/>
          </a:prstGeom>
          <a:noFill/>
          <a:ln>
            <a:noFill/>
          </a:ln>
        </p:spPr>
      </p:pic>
      <p:pic>
        <p:nvPicPr>
          <p:cNvPr id="207" name="Google Shape;207;p32"/>
          <p:cNvPicPr preferRelativeResize="0"/>
          <p:nvPr/>
        </p:nvPicPr>
        <p:blipFill>
          <a:blip r:embed="rId7">
            <a:alphaModFix/>
          </a:blip>
          <a:stretch>
            <a:fillRect/>
          </a:stretch>
        </p:blipFill>
        <p:spPr>
          <a:xfrm>
            <a:off x="2843775" y="3300074"/>
            <a:ext cx="1795374" cy="1346526"/>
          </a:xfrm>
          <a:prstGeom prst="rect">
            <a:avLst/>
          </a:prstGeom>
          <a:noFill/>
          <a:ln>
            <a:noFill/>
          </a:ln>
        </p:spPr>
      </p:pic>
      <p:pic>
        <p:nvPicPr>
          <p:cNvPr id="208" name="Google Shape;208;p32"/>
          <p:cNvPicPr preferRelativeResize="0"/>
          <p:nvPr/>
        </p:nvPicPr>
        <p:blipFill>
          <a:blip r:embed="rId8">
            <a:alphaModFix/>
          </a:blip>
          <a:stretch>
            <a:fillRect/>
          </a:stretch>
        </p:blipFill>
        <p:spPr>
          <a:xfrm>
            <a:off x="2776625" y="2086075"/>
            <a:ext cx="1795376" cy="1073864"/>
          </a:xfrm>
          <a:prstGeom prst="rect">
            <a:avLst/>
          </a:prstGeom>
          <a:noFill/>
          <a:ln>
            <a:noFill/>
          </a:ln>
        </p:spPr>
      </p:pic>
      <p:sp>
        <p:nvSpPr>
          <p:cNvPr id="209" name="Google Shape;209;p32"/>
          <p:cNvSpPr txBox="1"/>
          <p:nvPr/>
        </p:nvSpPr>
        <p:spPr>
          <a:xfrm>
            <a:off x="2843775" y="1490475"/>
            <a:ext cx="1060500" cy="250200"/>
          </a:xfrm>
          <a:prstGeom prst="rect">
            <a:avLst/>
          </a:prstGeom>
          <a:noFill/>
          <a:ln w="9525" cap="flat" cmpd="sng">
            <a:solidFill>
              <a:srgbClr val="FCE5CD"/>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t>Me and william </a:t>
            </a:r>
            <a:endParaRPr/>
          </a:p>
        </p:txBody>
      </p:sp>
      <p:sp>
        <p:nvSpPr>
          <p:cNvPr id="210" name="Google Shape;210;p32"/>
          <p:cNvSpPr/>
          <p:nvPr/>
        </p:nvSpPr>
        <p:spPr>
          <a:xfrm>
            <a:off x="3628950" y="1528050"/>
            <a:ext cx="236100" cy="4179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000000"/>
              </a:high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3"/>
          <p:cNvSpPr txBox="1">
            <a:spLocks noGrp="1"/>
          </p:cNvSpPr>
          <p:nvPr>
            <p:ph type="body" idx="1"/>
          </p:nvPr>
        </p:nvSpPr>
        <p:spPr>
          <a:xfrm>
            <a:off x="271025" y="1076350"/>
            <a:ext cx="28080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This when I was living in Jamaica and my family and I went to the beach. </a:t>
            </a:r>
            <a:endParaRPr sz="1400"/>
          </a:p>
          <a:p>
            <a:pPr marL="0" lvl="0" indent="0" algn="l" rtl="0">
              <a:spcBef>
                <a:spcPts val="1600"/>
              </a:spcBef>
              <a:spcAft>
                <a:spcPts val="1600"/>
              </a:spcAft>
              <a:buNone/>
            </a:pPr>
            <a:r>
              <a:rPr lang="en" sz="1400"/>
              <a:t>In this picture I have my sister. Even though we fight alot and say mean stuff to one another we love each other very much.</a:t>
            </a:r>
            <a:endParaRPr sz="1400"/>
          </a:p>
        </p:txBody>
      </p:sp>
      <p:pic>
        <p:nvPicPr>
          <p:cNvPr id="216" name="Google Shape;216;p33"/>
          <p:cNvPicPr preferRelativeResize="0"/>
          <p:nvPr/>
        </p:nvPicPr>
        <p:blipFill>
          <a:blip r:embed="rId3">
            <a:alphaModFix/>
          </a:blip>
          <a:stretch>
            <a:fillRect/>
          </a:stretch>
        </p:blipFill>
        <p:spPr>
          <a:xfrm>
            <a:off x="3150900" y="432625"/>
            <a:ext cx="1920240" cy="2560320"/>
          </a:xfrm>
          <a:prstGeom prst="rect">
            <a:avLst/>
          </a:prstGeom>
          <a:noFill/>
          <a:ln>
            <a:noFill/>
          </a:ln>
        </p:spPr>
      </p:pic>
      <p:sp>
        <p:nvSpPr>
          <p:cNvPr id="217" name="Google Shape;217;p33"/>
          <p:cNvSpPr txBox="1"/>
          <p:nvPr/>
        </p:nvSpPr>
        <p:spPr>
          <a:xfrm>
            <a:off x="602575" y="379325"/>
            <a:ext cx="2400300" cy="4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t>Gia</a:t>
            </a:r>
            <a:endParaRPr sz="2000" b="1"/>
          </a:p>
        </p:txBody>
      </p:sp>
      <p:pic>
        <p:nvPicPr>
          <p:cNvPr id="218" name="Google Shape;218;p33"/>
          <p:cNvPicPr preferRelativeResize="0"/>
          <p:nvPr/>
        </p:nvPicPr>
        <p:blipFill>
          <a:blip r:embed="rId4">
            <a:alphaModFix/>
          </a:blip>
          <a:stretch>
            <a:fillRect/>
          </a:stretch>
        </p:blipFill>
        <p:spPr>
          <a:xfrm>
            <a:off x="5219150" y="379325"/>
            <a:ext cx="2000202" cy="2666926"/>
          </a:xfrm>
          <a:prstGeom prst="rect">
            <a:avLst/>
          </a:prstGeom>
          <a:noFill/>
          <a:ln>
            <a:noFill/>
          </a:ln>
        </p:spPr>
      </p:pic>
      <p:pic>
        <p:nvPicPr>
          <p:cNvPr id="219" name="Google Shape;219;p33"/>
          <p:cNvPicPr preferRelativeResize="0"/>
          <p:nvPr/>
        </p:nvPicPr>
        <p:blipFill>
          <a:blip r:embed="rId5">
            <a:alphaModFix/>
          </a:blip>
          <a:stretch>
            <a:fillRect/>
          </a:stretch>
        </p:blipFill>
        <p:spPr>
          <a:xfrm>
            <a:off x="1377963" y="3211675"/>
            <a:ext cx="2329824" cy="1747375"/>
          </a:xfrm>
          <a:prstGeom prst="rect">
            <a:avLst/>
          </a:prstGeom>
          <a:noFill/>
          <a:ln>
            <a:noFill/>
          </a:ln>
        </p:spPr>
      </p:pic>
      <p:pic>
        <p:nvPicPr>
          <p:cNvPr id="220" name="Google Shape;220;p33"/>
          <p:cNvPicPr preferRelativeResize="0"/>
          <p:nvPr/>
        </p:nvPicPr>
        <p:blipFill>
          <a:blip r:embed="rId6">
            <a:alphaModFix/>
          </a:blip>
          <a:stretch>
            <a:fillRect/>
          </a:stretch>
        </p:blipFill>
        <p:spPr>
          <a:xfrm>
            <a:off x="7439233" y="1150700"/>
            <a:ext cx="1704767" cy="3030701"/>
          </a:xfrm>
          <a:prstGeom prst="rect">
            <a:avLst/>
          </a:prstGeom>
          <a:noFill/>
          <a:ln>
            <a:noFill/>
          </a:ln>
        </p:spPr>
      </p:pic>
      <p:pic>
        <p:nvPicPr>
          <p:cNvPr id="221" name="Google Shape;221;p33"/>
          <p:cNvPicPr preferRelativeResize="0"/>
          <p:nvPr/>
        </p:nvPicPr>
        <p:blipFill>
          <a:blip r:embed="rId7">
            <a:alphaModFix/>
          </a:blip>
          <a:stretch>
            <a:fillRect/>
          </a:stretch>
        </p:blipFill>
        <p:spPr>
          <a:xfrm>
            <a:off x="4243137" y="3237351"/>
            <a:ext cx="2495299" cy="16960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5"/>
        <p:cNvGrpSpPr/>
        <p:nvPr/>
      </p:nvGrpSpPr>
      <p:grpSpPr>
        <a:xfrm>
          <a:off x="0" y="0"/>
          <a:ext cx="0" cy="0"/>
          <a:chOff x="0" y="0"/>
          <a:chExt cx="0" cy="0"/>
        </a:xfrm>
      </p:grpSpPr>
      <p:sp>
        <p:nvSpPr>
          <p:cNvPr id="226" name="Google Shape;226;p34"/>
          <p:cNvSpPr txBox="1">
            <a:spLocks noGrp="1"/>
          </p:cNvSpPr>
          <p:nvPr>
            <p:ph type="title"/>
          </p:nvPr>
        </p:nvSpPr>
        <p:spPr>
          <a:xfrm>
            <a:off x="987550" y="1444675"/>
            <a:ext cx="1053300" cy="503700"/>
          </a:xfrm>
          <a:prstGeom prst="rect">
            <a:avLst/>
          </a:prstGeom>
          <a:solidFill>
            <a:srgbClr val="D9EAD3"/>
          </a:solidFill>
        </p:spPr>
        <p:txBody>
          <a:bodyPr spcFirstLastPara="1" wrap="square" lIns="91425" tIns="91425" rIns="91425" bIns="91425" anchor="b" anchorCtr="0">
            <a:noAutofit/>
          </a:bodyPr>
          <a:lstStyle/>
          <a:p>
            <a:pPr marL="0" lvl="0" indent="0" algn="l" rtl="0">
              <a:spcBef>
                <a:spcPts val="0"/>
              </a:spcBef>
              <a:spcAft>
                <a:spcPts val="0"/>
              </a:spcAft>
              <a:buNone/>
            </a:pPr>
            <a:r>
              <a:rPr lang="en"/>
              <a:t>Josh</a:t>
            </a:r>
            <a:endParaRPr/>
          </a:p>
        </p:txBody>
      </p:sp>
      <p:sp>
        <p:nvSpPr>
          <p:cNvPr id="227" name="Google Shape;227;p34"/>
          <p:cNvSpPr txBox="1">
            <a:spLocks noGrp="1"/>
          </p:cNvSpPr>
          <p:nvPr>
            <p:ph type="body" idx="1"/>
          </p:nvPr>
        </p:nvSpPr>
        <p:spPr>
          <a:xfrm>
            <a:off x="311700" y="2317250"/>
            <a:ext cx="2808000" cy="1473000"/>
          </a:xfrm>
          <a:prstGeom prst="rect">
            <a:avLst/>
          </a:prstGeom>
          <a:solidFill>
            <a:srgbClr val="FFF2CC"/>
          </a:solidFill>
        </p:spPr>
        <p:txBody>
          <a:bodyPr spcFirstLastPara="1" wrap="square" lIns="91425" tIns="91425" rIns="91425" bIns="91425" anchor="t" anchorCtr="0">
            <a:noAutofit/>
          </a:bodyPr>
          <a:lstStyle/>
          <a:p>
            <a:pPr marL="0" lvl="0" indent="0" algn="l" rtl="0">
              <a:spcBef>
                <a:spcPts val="0"/>
              </a:spcBef>
              <a:spcAft>
                <a:spcPts val="1600"/>
              </a:spcAft>
              <a:buNone/>
            </a:pPr>
            <a:r>
              <a:rPr lang="en" sz="1500">
                <a:solidFill>
                  <a:srgbClr val="000000"/>
                </a:solidFill>
              </a:rPr>
              <a:t>I</a:t>
            </a:r>
            <a:r>
              <a:rPr lang="en" sz="1800">
                <a:solidFill>
                  <a:srgbClr val="000000"/>
                </a:solidFill>
              </a:rPr>
              <a:t> am grateful for my dog because she is always able to cheer me up and play with me</a:t>
            </a:r>
            <a:endParaRPr sz="1800">
              <a:solidFill>
                <a:srgbClr val="000000"/>
              </a:solidFill>
            </a:endParaRPr>
          </a:p>
        </p:txBody>
      </p:sp>
      <p:pic>
        <p:nvPicPr>
          <p:cNvPr id="228" name="Google Shape;228;p34"/>
          <p:cNvPicPr preferRelativeResize="0"/>
          <p:nvPr/>
        </p:nvPicPr>
        <p:blipFill>
          <a:blip r:embed="rId4">
            <a:alphaModFix/>
          </a:blip>
          <a:stretch>
            <a:fillRect/>
          </a:stretch>
        </p:blipFill>
        <p:spPr>
          <a:xfrm>
            <a:off x="3272100" y="152400"/>
            <a:ext cx="4093795" cy="4838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5"/>
          <p:cNvSpPr txBox="1">
            <a:spLocks noGrp="1"/>
          </p:cNvSpPr>
          <p:nvPr>
            <p:ph type="title"/>
          </p:nvPr>
        </p:nvSpPr>
        <p:spPr>
          <a:xfrm>
            <a:off x="627525" y="5255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solidFill>
                  <a:srgbClr val="0000FF"/>
                </a:solidFill>
              </a:rPr>
              <a:t>Ryder </a:t>
            </a:r>
            <a:endParaRPr b="1">
              <a:solidFill>
                <a:srgbClr val="0000FF"/>
              </a:solidFill>
            </a:endParaRPr>
          </a:p>
        </p:txBody>
      </p:sp>
      <p:sp>
        <p:nvSpPr>
          <p:cNvPr id="234" name="Google Shape;234;p35"/>
          <p:cNvSpPr txBox="1">
            <a:spLocks noGrp="1"/>
          </p:cNvSpPr>
          <p:nvPr>
            <p:ph type="body" idx="1"/>
          </p:nvPr>
        </p:nvSpPr>
        <p:spPr>
          <a:xfrm>
            <a:off x="311700" y="1389600"/>
            <a:ext cx="2696400" cy="199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a:t>I am grateful for my friends and XBox cause we can play on it and it entertains us while we are in quarantine</a:t>
            </a:r>
            <a:r>
              <a:rPr lang="en" sz="1500"/>
              <a:t>.</a:t>
            </a:r>
            <a:endParaRPr sz="1500"/>
          </a:p>
          <a:p>
            <a:pPr marL="0" lvl="0" indent="0" algn="l" rtl="0">
              <a:spcBef>
                <a:spcPts val="1600"/>
              </a:spcBef>
              <a:spcAft>
                <a:spcPts val="1600"/>
              </a:spcAft>
              <a:buNone/>
            </a:pPr>
            <a:endParaRPr sz="1400"/>
          </a:p>
        </p:txBody>
      </p:sp>
      <p:pic>
        <p:nvPicPr>
          <p:cNvPr id="235" name="Google Shape;235;p35"/>
          <p:cNvPicPr preferRelativeResize="0"/>
          <p:nvPr/>
        </p:nvPicPr>
        <p:blipFill rotWithShape="1">
          <a:blip r:embed="rId3">
            <a:alphaModFix/>
          </a:blip>
          <a:srcRect l="-1378"/>
          <a:stretch/>
        </p:blipFill>
        <p:spPr>
          <a:xfrm>
            <a:off x="3346375" y="152400"/>
            <a:ext cx="5651650" cy="49043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6"/>
          <p:cNvSpPr txBox="1">
            <a:spLocks noGrp="1"/>
          </p:cNvSpPr>
          <p:nvPr>
            <p:ph type="title"/>
          </p:nvPr>
        </p:nvSpPr>
        <p:spPr>
          <a:xfrm>
            <a:off x="657625" y="39015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b="1"/>
              <a:t>Martin </a:t>
            </a:r>
            <a:endParaRPr sz="2800" b="1"/>
          </a:p>
        </p:txBody>
      </p:sp>
      <p:sp>
        <p:nvSpPr>
          <p:cNvPr id="241" name="Google Shape;241;p36"/>
          <p:cNvSpPr txBox="1">
            <a:spLocks noGrp="1"/>
          </p:cNvSpPr>
          <p:nvPr>
            <p:ph type="body" idx="1"/>
          </p:nvPr>
        </p:nvSpPr>
        <p:spPr>
          <a:xfrm>
            <a:off x="311700" y="1404650"/>
            <a:ext cx="28080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900"/>
              <a:t>I am grateful for my sister because she makes me laugh. Sometimes when I play with her we fight between us,we laugh between us and a lot of things.                      </a:t>
            </a:r>
            <a:endParaRPr sz="1900"/>
          </a:p>
        </p:txBody>
      </p:sp>
      <p:pic>
        <p:nvPicPr>
          <p:cNvPr id="242" name="Google Shape;242;p36"/>
          <p:cNvPicPr preferRelativeResize="0"/>
          <p:nvPr/>
        </p:nvPicPr>
        <p:blipFill>
          <a:blip r:embed="rId3">
            <a:alphaModFix/>
          </a:blip>
          <a:stretch>
            <a:fillRect/>
          </a:stretch>
        </p:blipFill>
        <p:spPr>
          <a:xfrm>
            <a:off x="3272100" y="713600"/>
            <a:ext cx="4971223" cy="37284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4E29AA"/>
            </a:gs>
            <a:gs pos="100000">
              <a:srgbClr val="1E123D"/>
            </a:gs>
          </a:gsLst>
          <a:path path="circle">
            <a:fillToRect l="50000" t="50000" r="50000" b="50000"/>
          </a:path>
          <a:tileRect/>
        </a:gradFill>
        <a:effectLst/>
      </p:bgPr>
    </p:bg>
    <p:spTree>
      <p:nvGrpSpPr>
        <p:cNvPr id="1" name="Shape 246"/>
        <p:cNvGrpSpPr/>
        <p:nvPr/>
      </p:nvGrpSpPr>
      <p:grpSpPr>
        <a:xfrm>
          <a:off x="0" y="0"/>
          <a:ext cx="0" cy="0"/>
          <a:chOff x="0" y="0"/>
          <a:chExt cx="0" cy="0"/>
        </a:xfrm>
      </p:grpSpPr>
      <p:sp>
        <p:nvSpPr>
          <p:cNvPr id="247" name="Google Shape;247;p37"/>
          <p:cNvSpPr txBox="1">
            <a:spLocks noGrp="1"/>
          </p:cNvSpPr>
          <p:nvPr>
            <p:ph type="title"/>
          </p:nvPr>
        </p:nvSpPr>
        <p:spPr>
          <a:xfrm rot="-277922">
            <a:off x="99" y="292694"/>
            <a:ext cx="4045513" cy="148236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FFFFFF"/>
                </a:solidFill>
              </a:rPr>
              <a:t>Asher Brandel</a:t>
            </a:r>
            <a:endParaRPr>
              <a:solidFill>
                <a:srgbClr val="FFFFFF"/>
              </a:solidFill>
            </a:endParaRPr>
          </a:p>
        </p:txBody>
      </p:sp>
      <p:sp>
        <p:nvSpPr>
          <p:cNvPr id="248" name="Google Shape;248;p37"/>
          <p:cNvSpPr txBox="1">
            <a:spLocks noGrp="1"/>
          </p:cNvSpPr>
          <p:nvPr>
            <p:ph type="subTitle" idx="1"/>
          </p:nvPr>
        </p:nvSpPr>
        <p:spPr>
          <a:xfrm>
            <a:off x="142875" y="2096225"/>
            <a:ext cx="4308300" cy="136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700">
                <a:solidFill>
                  <a:srgbClr val="00FFFF"/>
                </a:solidFill>
              </a:rPr>
              <a:t>I am grateful for nature and</a:t>
            </a:r>
            <a:endParaRPr sz="1700">
              <a:solidFill>
                <a:srgbClr val="00FFFF"/>
              </a:solidFill>
            </a:endParaRPr>
          </a:p>
          <a:p>
            <a:pPr marL="0" lvl="0" indent="0" algn="ctr" rtl="0">
              <a:spcBef>
                <a:spcPts val="0"/>
              </a:spcBef>
              <a:spcAft>
                <a:spcPts val="0"/>
              </a:spcAft>
              <a:buNone/>
            </a:pPr>
            <a:r>
              <a:rPr lang="en" sz="1700">
                <a:solidFill>
                  <a:srgbClr val="00FFFF"/>
                </a:solidFill>
              </a:rPr>
              <a:t>what it gifts us. It also gives me </a:t>
            </a:r>
            <a:endParaRPr sz="1700">
              <a:solidFill>
                <a:srgbClr val="00FFFF"/>
              </a:solidFill>
            </a:endParaRPr>
          </a:p>
          <a:p>
            <a:pPr marL="0" lvl="0" indent="0" algn="ctr" rtl="0">
              <a:spcBef>
                <a:spcPts val="0"/>
              </a:spcBef>
              <a:spcAft>
                <a:spcPts val="0"/>
              </a:spcAft>
              <a:buNone/>
            </a:pPr>
            <a:r>
              <a:rPr lang="en" sz="1700">
                <a:solidFill>
                  <a:srgbClr val="00FFFF"/>
                </a:solidFill>
              </a:rPr>
              <a:t>feelings of peace, calm, and happiness.</a:t>
            </a:r>
            <a:endParaRPr sz="1700">
              <a:solidFill>
                <a:srgbClr val="00FFFF"/>
              </a:solidFill>
            </a:endParaRPr>
          </a:p>
        </p:txBody>
      </p:sp>
      <p:pic>
        <p:nvPicPr>
          <p:cNvPr id="249" name="Google Shape;249;p37"/>
          <p:cNvPicPr preferRelativeResize="0"/>
          <p:nvPr/>
        </p:nvPicPr>
        <p:blipFill>
          <a:blip r:embed="rId3">
            <a:alphaModFix/>
          </a:blip>
          <a:stretch>
            <a:fillRect/>
          </a:stretch>
        </p:blipFill>
        <p:spPr>
          <a:xfrm>
            <a:off x="4626055" y="131775"/>
            <a:ext cx="4442009" cy="2498276"/>
          </a:xfrm>
          <a:prstGeom prst="rect">
            <a:avLst/>
          </a:prstGeom>
          <a:noFill/>
          <a:ln>
            <a:noFill/>
          </a:ln>
        </p:spPr>
      </p:pic>
      <p:pic>
        <p:nvPicPr>
          <p:cNvPr id="250" name="Google Shape;250;p37"/>
          <p:cNvPicPr preferRelativeResize="0"/>
          <p:nvPr/>
        </p:nvPicPr>
        <p:blipFill>
          <a:blip r:embed="rId4">
            <a:alphaModFix/>
          </a:blip>
          <a:stretch>
            <a:fillRect/>
          </a:stretch>
        </p:blipFill>
        <p:spPr>
          <a:xfrm>
            <a:off x="4901875" y="2803076"/>
            <a:ext cx="3890370" cy="2188023"/>
          </a:xfrm>
          <a:prstGeom prst="rect">
            <a:avLst/>
          </a:prstGeom>
          <a:noFill/>
          <a:ln>
            <a:noFill/>
          </a:ln>
        </p:spPr>
      </p:pic>
      <p:sp>
        <p:nvSpPr>
          <p:cNvPr id="251" name="Google Shape;251;p37"/>
          <p:cNvSpPr txBox="1"/>
          <p:nvPr/>
        </p:nvSpPr>
        <p:spPr>
          <a:xfrm>
            <a:off x="518600" y="3238600"/>
            <a:ext cx="3767400" cy="104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a:solidFill>
                  <a:srgbClr val="00FFFF"/>
                </a:solidFill>
              </a:rPr>
              <a:t>This is the view when hiking to the top of the hill behind my grandparents’ house.</a:t>
            </a:r>
            <a:endParaRPr sz="1700">
              <a:solidFill>
                <a:srgbClr val="00FF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55"/>
        <p:cNvGrpSpPr/>
        <p:nvPr/>
      </p:nvGrpSpPr>
      <p:grpSpPr>
        <a:xfrm>
          <a:off x="0" y="0"/>
          <a:ext cx="0" cy="0"/>
          <a:chOff x="0" y="0"/>
          <a:chExt cx="0" cy="0"/>
        </a:xfrm>
      </p:grpSpPr>
      <p:sp>
        <p:nvSpPr>
          <p:cNvPr id="256" name="Google Shape;256;p38"/>
          <p:cNvSpPr txBox="1">
            <a:spLocks noGrp="1"/>
          </p:cNvSpPr>
          <p:nvPr>
            <p:ph type="title"/>
          </p:nvPr>
        </p:nvSpPr>
        <p:spPr>
          <a:xfrm rot="2206687">
            <a:off x="485720" y="255559"/>
            <a:ext cx="4045145" cy="148212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FF0000"/>
                </a:solidFill>
              </a:rPr>
              <a:t>Demitri</a:t>
            </a:r>
            <a:endParaRPr>
              <a:solidFill>
                <a:srgbClr val="FF0000"/>
              </a:solidFill>
            </a:endParaRPr>
          </a:p>
        </p:txBody>
      </p:sp>
      <p:sp>
        <p:nvSpPr>
          <p:cNvPr id="257" name="Google Shape;257;p38"/>
          <p:cNvSpPr txBox="1">
            <a:spLocks noGrp="1"/>
          </p:cNvSpPr>
          <p:nvPr>
            <p:ph type="subTitle" idx="1"/>
          </p:nvPr>
        </p:nvSpPr>
        <p:spPr>
          <a:xfrm rot="-369628">
            <a:off x="336780" y="2419119"/>
            <a:ext cx="4045160" cy="123503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0000"/>
                </a:solidFill>
              </a:rPr>
              <a:t>I’m grateful for my phone because I can communicate to people through COVID-19.</a:t>
            </a:r>
            <a:endParaRPr>
              <a:solidFill>
                <a:srgbClr val="FF0000"/>
              </a:solidFill>
            </a:endParaRPr>
          </a:p>
        </p:txBody>
      </p:sp>
      <p:sp>
        <p:nvSpPr>
          <p:cNvPr id="258" name="Google Shape;258;p38"/>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endParaRPr/>
          </a:p>
        </p:txBody>
      </p:sp>
      <p:pic>
        <p:nvPicPr>
          <p:cNvPr id="259" name="Google Shape;259;p38" descr="Amazon.com: Samsung Galaxy S7 Edge G935A 32GB AT&amp;T - Gold Platinum"/>
          <p:cNvPicPr preferRelativeResize="0"/>
          <p:nvPr/>
        </p:nvPicPr>
        <p:blipFill>
          <a:blip r:embed="rId3">
            <a:alphaModFix/>
          </a:blip>
          <a:stretch>
            <a:fillRect/>
          </a:stretch>
        </p:blipFill>
        <p:spPr>
          <a:xfrm>
            <a:off x="5001750" y="13750"/>
            <a:ext cx="3837000" cy="5116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FF00"/>
        </a:solidFill>
        <a:effectLst/>
      </p:bgPr>
    </p:bg>
    <p:spTree>
      <p:nvGrpSpPr>
        <p:cNvPr id="1" name="Shape 263"/>
        <p:cNvGrpSpPr/>
        <p:nvPr/>
      </p:nvGrpSpPr>
      <p:grpSpPr>
        <a:xfrm>
          <a:off x="0" y="0"/>
          <a:ext cx="0" cy="0"/>
          <a:chOff x="0" y="0"/>
          <a:chExt cx="0" cy="0"/>
        </a:xfrm>
      </p:grpSpPr>
      <p:sp>
        <p:nvSpPr>
          <p:cNvPr id="264" name="Google Shape;264;p39"/>
          <p:cNvSpPr txBox="1">
            <a:spLocks noGrp="1"/>
          </p:cNvSpPr>
          <p:nvPr>
            <p:ph type="title"/>
          </p:nvPr>
        </p:nvSpPr>
        <p:spPr>
          <a:xfrm>
            <a:off x="355750" y="183047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Cole Davis</a:t>
            </a:r>
            <a:endParaRPr/>
          </a:p>
        </p:txBody>
      </p:sp>
      <p:sp>
        <p:nvSpPr>
          <p:cNvPr id="265" name="Google Shape;265;p39"/>
          <p:cNvSpPr txBox="1">
            <a:spLocks noGrp="1"/>
          </p:cNvSpPr>
          <p:nvPr>
            <p:ph type="subTitle" idx="1"/>
          </p:nvPr>
        </p:nvSpPr>
        <p:spPr>
          <a:xfrm>
            <a:off x="355750" y="862975"/>
            <a:ext cx="4045200" cy="12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500"/>
              <a:t>I am grateful for my cat Nico because he comforts when I feel sad</a:t>
            </a:r>
            <a:endParaRPr sz="2500"/>
          </a:p>
        </p:txBody>
      </p:sp>
      <p:sp>
        <p:nvSpPr>
          <p:cNvPr id="266" name="Google Shape;266;p3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endParaRPr/>
          </a:p>
        </p:txBody>
      </p:sp>
      <p:pic>
        <p:nvPicPr>
          <p:cNvPr id="267" name="Google Shape;267;p39"/>
          <p:cNvPicPr preferRelativeResize="0"/>
          <p:nvPr/>
        </p:nvPicPr>
        <p:blipFill rotWithShape="1">
          <a:blip r:embed="rId3">
            <a:alphaModFix/>
          </a:blip>
          <a:srcRect l="47358" t="27346" r="11175"/>
          <a:stretch/>
        </p:blipFill>
        <p:spPr>
          <a:xfrm>
            <a:off x="4939500" y="0"/>
            <a:ext cx="3749425" cy="491957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0"/>
          <p:cNvSpPr txBox="1">
            <a:spLocks noGrp="1"/>
          </p:cNvSpPr>
          <p:nvPr>
            <p:ph type="title"/>
          </p:nvPr>
        </p:nvSpPr>
        <p:spPr>
          <a:xfrm>
            <a:off x="265500" y="424675"/>
            <a:ext cx="4045200" cy="3193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Addie</a:t>
            </a:r>
            <a:endParaRPr/>
          </a:p>
        </p:txBody>
      </p:sp>
      <p:sp>
        <p:nvSpPr>
          <p:cNvPr id="273" name="Google Shape;273;p40"/>
          <p:cNvSpPr txBox="1">
            <a:spLocks noGrp="1"/>
          </p:cNvSpPr>
          <p:nvPr>
            <p:ph type="subTitle" idx="1"/>
          </p:nvPr>
        </p:nvSpPr>
        <p:spPr>
          <a:xfrm>
            <a:off x="265500" y="724075"/>
            <a:ext cx="4045200" cy="198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 am grateful for my sister because I like to hang out with her. Murphy, my yellow lab, is fun to cuddle and he makes me happy.i am most grateful for music.</a:t>
            </a:r>
            <a:endParaRPr/>
          </a:p>
        </p:txBody>
      </p:sp>
      <p:sp>
        <p:nvSpPr>
          <p:cNvPr id="274" name="Google Shape;274;p40"/>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endParaRPr/>
          </a:p>
        </p:txBody>
      </p:sp>
      <p:pic>
        <p:nvPicPr>
          <p:cNvPr id="275" name="Google Shape;275;p40" descr="labrador, yellow, water, swimming, water drops, shake, retriever ..."/>
          <p:cNvPicPr preferRelativeResize="0"/>
          <p:nvPr/>
        </p:nvPicPr>
        <p:blipFill>
          <a:blip r:embed="rId3">
            <a:alphaModFix/>
          </a:blip>
          <a:stretch>
            <a:fillRect/>
          </a:stretch>
        </p:blipFill>
        <p:spPr>
          <a:xfrm>
            <a:off x="4939500" y="724200"/>
            <a:ext cx="1989400" cy="1773000"/>
          </a:xfrm>
          <a:prstGeom prst="rect">
            <a:avLst/>
          </a:prstGeom>
          <a:noFill/>
          <a:ln>
            <a:noFill/>
          </a:ln>
        </p:spPr>
      </p:pic>
      <p:pic>
        <p:nvPicPr>
          <p:cNvPr id="276" name="Google Shape;276;p40" descr="girls, friends, funny company, girlfriend | Pikist"/>
          <p:cNvPicPr preferRelativeResize="0"/>
          <p:nvPr/>
        </p:nvPicPr>
        <p:blipFill>
          <a:blip r:embed="rId4">
            <a:alphaModFix/>
          </a:blip>
          <a:stretch>
            <a:fillRect/>
          </a:stretch>
        </p:blipFill>
        <p:spPr>
          <a:xfrm>
            <a:off x="6928900" y="724200"/>
            <a:ext cx="1847600" cy="1773000"/>
          </a:xfrm>
          <a:prstGeom prst="rect">
            <a:avLst/>
          </a:prstGeom>
          <a:noFill/>
          <a:ln>
            <a:noFill/>
          </a:ln>
        </p:spPr>
      </p:pic>
      <p:pic>
        <p:nvPicPr>
          <p:cNvPr id="277" name="Google Shape;277;p40" descr="Jeremy Zucker - all the kids are depressed (Lyric Video) - YouTube"/>
          <p:cNvPicPr preferRelativeResize="0"/>
          <p:nvPr/>
        </p:nvPicPr>
        <p:blipFill>
          <a:blip r:embed="rId5">
            <a:alphaModFix/>
          </a:blip>
          <a:stretch>
            <a:fillRect/>
          </a:stretch>
        </p:blipFill>
        <p:spPr>
          <a:xfrm>
            <a:off x="4939500" y="2497200"/>
            <a:ext cx="3837000" cy="18456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1"/>
          <p:cNvSpPr txBox="1">
            <a:spLocks noGrp="1"/>
          </p:cNvSpPr>
          <p:nvPr>
            <p:ph type="title"/>
          </p:nvPr>
        </p:nvSpPr>
        <p:spPr>
          <a:xfrm rot="-255">
            <a:off x="1573917" y="325499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Nevaeh</a:t>
            </a:r>
            <a:endParaRPr/>
          </a:p>
        </p:txBody>
      </p:sp>
      <p:sp>
        <p:nvSpPr>
          <p:cNvPr id="283" name="Google Shape;283;p41"/>
          <p:cNvSpPr txBox="1">
            <a:spLocks noGrp="1"/>
          </p:cNvSpPr>
          <p:nvPr>
            <p:ph type="subTitle" idx="1"/>
          </p:nvPr>
        </p:nvSpPr>
        <p:spPr>
          <a:xfrm>
            <a:off x="0" y="3090450"/>
            <a:ext cx="4045200" cy="123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t>
            </a:r>
            <a:endParaRPr/>
          </a:p>
        </p:txBody>
      </p:sp>
      <p:sp>
        <p:nvSpPr>
          <p:cNvPr id="284" name="Google Shape;284;p41"/>
          <p:cNvSpPr txBox="1">
            <a:spLocks noGrp="1"/>
          </p:cNvSpPr>
          <p:nvPr>
            <p:ph type="body" idx="2"/>
          </p:nvPr>
        </p:nvSpPr>
        <p:spPr>
          <a:xfrm>
            <a:off x="5210225" y="2561375"/>
            <a:ext cx="3837000" cy="25614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r>
              <a:rPr lang="en" sz="2300"/>
              <a:t>I am </a:t>
            </a:r>
            <a:r>
              <a:rPr lang="en" sz="2100"/>
              <a:t>grateful for this little guy because he is the cutest and he is so handsome!</a:t>
            </a:r>
            <a:endParaRPr sz="2100"/>
          </a:p>
        </p:txBody>
      </p:sp>
      <p:pic>
        <p:nvPicPr>
          <p:cNvPr id="285" name="Google Shape;285;p41"/>
          <p:cNvPicPr preferRelativeResize="0"/>
          <p:nvPr/>
        </p:nvPicPr>
        <p:blipFill>
          <a:blip r:embed="rId3">
            <a:alphaModFix/>
          </a:blip>
          <a:stretch>
            <a:fillRect/>
          </a:stretch>
        </p:blipFill>
        <p:spPr>
          <a:xfrm>
            <a:off x="3" y="564125"/>
            <a:ext cx="2167326" cy="3854950"/>
          </a:xfrm>
          <a:prstGeom prst="rect">
            <a:avLst/>
          </a:prstGeom>
          <a:noFill/>
          <a:ln>
            <a:noFill/>
          </a:ln>
        </p:spPr>
      </p:pic>
      <p:pic>
        <p:nvPicPr>
          <p:cNvPr id="286" name="Google Shape;286;p41"/>
          <p:cNvPicPr preferRelativeResize="0"/>
          <p:nvPr/>
        </p:nvPicPr>
        <p:blipFill>
          <a:blip r:embed="rId4">
            <a:alphaModFix/>
          </a:blip>
          <a:stretch>
            <a:fillRect/>
          </a:stretch>
        </p:blipFill>
        <p:spPr>
          <a:xfrm>
            <a:off x="2386237" y="1099500"/>
            <a:ext cx="1440056" cy="2561400"/>
          </a:xfrm>
          <a:prstGeom prst="rect">
            <a:avLst/>
          </a:prstGeom>
          <a:noFill/>
          <a:ln>
            <a:noFill/>
          </a:ln>
        </p:spPr>
      </p:pic>
      <p:pic>
        <p:nvPicPr>
          <p:cNvPr id="287" name="Google Shape;287;p41"/>
          <p:cNvPicPr preferRelativeResize="0"/>
          <p:nvPr/>
        </p:nvPicPr>
        <p:blipFill>
          <a:blip r:embed="rId5">
            <a:alphaModFix/>
          </a:blip>
          <a:stretch>
            <a:fillRect/>
          </a:stretch>
        </p:blipFill>
        <p:spPr>
          <a:xfrm>
            <a:off x="4045200" y="300800"/>
            <a:ext cx="1440051" cy="2561370"/>
          </a:xfrm>
          <a:prstGeom prst="rect">
            <a:avLst/>
          </a:prstGeom>
          <a:noFill/>
          <a:ln>
            <a:noFill/>
          </a:ln>
        </p:spPr>
      </p:pic>
      <p:pic>
        <p:nvPicPr>
          <p:cNvPr id="288" name="Google Shape;288;p41"/>
          <p:cNvPicPr preferRelativeResize="0"/>
          <p:nvPr/>
        </p:nvPicPr>
        <p:blipFill>
          <a:blip r:embed="rId6">
            <a:alphaModFix/>
          </a:blip>
          <a:stretch>
            <a:fillRect/>
          </a:stretch>
        </p:blipFill>
        <p:spPr>
          <a:xfrm>
            <a:off x="6388310" y="564125"/>
            <a:ext cx="1270275" cy="22593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ctrTitle"/>
          </p:nvPr>
        </p:nvSpPr>
        <p:spPr>
          <a:xfrm>
            <a:off x="416958" y="2353800"/>
            <a:ext cx="8520600" cy="20526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2000">
                <a:solidFill>
                  <a:schemeClr val="dk2"/>
                </a:solidFill>
              </a:rPr>
              <a:t>This </a:t>
            </a:r>
            <a:r>
              <a:rPr lang="en" sz="2000" i="1">
                <a:solidFill>
                  <a:schemeClr val="dk2"/>
                </a:solidFill>
              </a:rPr>
              <a:t>Gratitude Challenge</a:t>
            </a:r>
            <a:r>
              <a:rPr lang="en" sz="2000">
                <a:solidFill>
                  <a:schemeClr val="dk2"/>
                </a:solidFill>
              </a:rPr>
              <a:t> </a:t>
            </a:r>
            <a:r>
              <a:rPr lang="en" sz="2000" i="1">
                <a:solidFill>
                  <a:schemeClr val="dk2"/>
                </a:solidFill>
              </a:rPr>
              <a:t>Photo Project</a:t>
            </a:r>
            <a:r>
              <a:rPr lang="en" sz="2000">
                <a:solidFill>
                  <a:schemeClr val="dk2"/>
                </a:solidFill>
              </a:rPr>
              <a:t> tasked Team Samaddar students to identify what they are grateful for and express gratitude visually over a 30-day period over May and June. </a:t>
            </a:r>
            <a:endParaRPr sz="2000">
              <a:solidFill>
                <a:schemeClr val="dk2"/>
              </a:solidFill>
            </a:endParaRPr>
          </a:p>
          <a:p>
            <a:pPr marL="0" lvl="0" indent="0" algn="l" rtl="0">
              <a:lnSpc>
                <a:spcPct val="115000"/>
              </a:lnSpc>
              <a:spcBef>
                <a:spcPts val="0"/>
              </a:spcBef>
              <a:spcAft>
                <a:spcPts val="0"/>
              </a:spcAft>
              <a:buNone/>
            </a:pPr>
            <a:endParaRPr sz="2000">
              <a:solidFill>
                <a:schemeClr val="dk2"/>
              </a:solidFill>
            </a:endParaRPr>
          </a:p>
          <a:p>
            <a:pPr marL="0" lvl="0" indent="0" algn="l" rtl="0">
              <a:lnSpc>
                <a:spcPct val="115000"/>
              </a:lnSpc>
              <a:spcBef>
                <a:spcPts val="0"/>
              </a:spcBef>
              <a:spcAft>
                <a:spcPts val="0"/>
              </a:spcAft>
              <a:buClr>
                <a:schemeClr val="dk1"/>
              </a:buClr>
              <a:buSzPts val="1100"/>
              <a:buFont typeface="Arial"/>
              <a:buNone/>
            </a:pPr>
            <a:r>
              <a:rPr lang="en" sz="2000">
                <a:solidFill>
                  <a:schemeClr val="dk2"/>
                </a:solidFill>
              </a:rPr>
              <a:t>By sharing their project with our Raymer Learning Community their wish is that others see, too, that by centering on an attitude of gratitude each day can help us all to be happier, keep positive, cherish good experiences, deal with adversity, and build deeper relationships. </a:t>
            </a:r>
            <a:endParaRPr sz="2000">
              <a:solidFill>
                <a:schemeClr val="dk2"/>
              </a:solidFill>
            </a:endParaRPr>
          </a:p>
          <a:p>
            <a:pPr marL="0" lvl="0" indent="0" algn="ctr" rtl="0">
              <a:spcBef>
                <a:spcPts val="0"/>
              </a:spcBef>
              <a:spcAft>
                <a:spcPts val="0"/>
              </a:spcAft>
              <a:buNone/>
            </a:pPr>
            <a:endParaRPr sz="5500"/>
          </a:p>
        </p:txBody>
      </p:sp>
      <p:sp>
        <p:nvSpPr>
          <p:cNvPr id="68" name="Google Shape;68;p15"/>
          <p:cNvSpPr txBox="1">
            <a:spLocks noGrp="1"/>
          </p:cNvSpPr>
          <p:nvPr>
            <p:ph type="subTitle" idx="1"/>
          </p:nvPr>
        </p:nvSpPr>
        <p:spPr>
          <a:xfrm>
            <a:off x="311700" y="349587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2"/>
          <p:cNvSpPr txBox="1">
            <a:spLocks noGrp="1"/>
          </p:cNvSpPr>
          <p:nvPr>
            <p:ph type="title"/>
          </p:nvPr>
        </p:nvSpPr>
        <p:spPr>
          <a:xfrm>
            <a:off x="190325" y="540600"/>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Mohamed</a:t>
            </a:r>
            <a:endParaRPr/>
          </a:p>
        </p:txBody>
      </p:sp>
      <p:sp>
        <p:nvSpPr>
          <p:cNvPr id="294" name="Google Shape;294;p42"/>
          <p:cNvSpPr txBox="1">
            <a:spLocks noGrp="1"/>
          </p:cNvSpPr>
          <p:nvPr>
            <p:ph type="subTitle" idx="1"/>
          </p:nvPr>
        </p:nvSpPr>
        <p:spPr>
          <a:xfrm>
            <a:off x="265500" y="250975"/>
            <a:ext cx="4045200" cy="12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 am grateful for my family, my love for soccer, and my teacher.</a:t>
            </a:r>
            <a:endParaRPr/>
          </a:p>
        </p:txBody>
      </p:sp>
      <p:sp>
        <p:nvSpPr>
          <p:cNvPr id="295" name="Google Shape;295;p42"/>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endParaRPr/>
          </a:p>
        </p:txBody>
      </p:sp>
      <p:pic>
        <p:nvPicPr>
          <p:cNvPr id="296" name="Google Shape;296;p42"/>
          <p:cNvPicPr preferRelativeResize="0"/>
          <p:nvPr/>
        </p:nvPicPr>
        <p:blipFill>
          <a:blip r:embed="rId3">
            <a:alphaModFix/>
          </a:blip>
          <a:stretch>
            <a:fillRect/>
          </a:stretch>
        </p:blipFill>
        <p:spPr>
          <a:xfrm>
            <a:off x="5349400" y="0"/>
            <a:ext cx="3195875" cy="2131775"/>
          </a:xfrm>
          <a:prstGeom prst="rect">
            <a:avLst/>
          </a:prstGeom>
          <a:noFill/>
          <a:ln>
            <a:noFill/>
          </a:ln>
        </p:spPr>
      </p:pic>
      <p:pic>
        <p:nvPicPr>
          <p:cNvPr id="297" name="Google Shape;297;p42"/>
          <p:cNvPicPr preferRelativeResize="0"/>
          <p:nvPr/>
        </p:nvPicPr>
        <p:blipFill>
          <a:blip r:embed="rId4">
            <a:alphaModFix/>
          </a:blip>
          <a:stretch>
            <a:fillRect/>
          </a:stretch>
        </p:blipFill>
        <p:spPr>
          <a:xfrm rot="125313">
            <a:off x="5549612" y="2231563"/>
            <a:ext cx="2795450" cy="2911924"/>
          </a:xfrm>
          <a:prstGeom prst="rect">
            <a:avLst/>
          </a:prstGeom>
          <a:noFill/>
          <a:ln>
            <a:noFill/>
          </a:ln>
        </p:spPr>
      </p:pic>
      <p:pic>
        <p:nvPicPr>
          <p:cNvPr id="298" name="Google Shape;298;p42"/>
          <p:cNvPicPr preferRelativeResize="0"/>
          <p:nvPr/>
        </p:nvPicPr>
        <p:blipFill>
          <a:blip r:embed="rId5">
            <a:alphaModFix/>
          </a:blip>
          <a:stretch>
            <a:fillRect/>
          </a:stretch>
        </p:blipFill>
        <p:spPr>
          <a:xfrm>
            <a:off x="1080875" y="2022900"/>
            <a:ext cx="2795450" cy="27954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3"/>
          <p:cNvSpPr txBox="1">
            <a:spLocks noGrp="1"/>
          </p:cNvSpPr>
          <p:nvPr>
            <p:ph type="title"/>
          </p:nvPr>
        </p:nvSpPr>
        <p:spPr>
          <a:xfrm>
            <a:off x="265500" y="-646750"/>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Sam</a:t>
            </a:r>
            <a:endParaRPr/>
          </a:p>
        </p:txBody>
      </p:sp>
      <p:sp>
        <p:nvSpPr>
          <p:cNvPr id="304" name="Google Shape;304;p43"/>
          <p:cNvSpPr txBox="1">
            <a:spLocks noGrp="1"/>
          </p:cNvSpPr>
          <p:nvPr>
            <p:ph type="subTitle" idx="1"/>
          </p:nvPr>
        </p:nvSpPr>
        <p:spPr>
          <a:xfrm>
            <a:off x="217500" y="998325"/>
            <a:ext cx="4141200" cy="181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Spending time with my family is most important to me. Communicating with my friends is always fun. I am grateful for also getting more time to sleep. </a:t>
            </a:r>
            <a:endParaRPr/>
          </a:p>
        </p:txBody>
      </p:sp>
      <p:sp>
        <p:nvSpPr>
          <p:cNvPr id="305" name="Google Shape;305;p43"/>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endParaRPr/>
          </a:p>
        </p:txBody>
      </p:sp>
      <p:pic>
        <p:nvPicPr>
          <p:cNvPr id="306" name="Google Shape;306;p43"/>
          <p:cNvPicPr preferRelativeResize="0"/>
          <p:nvPr/>
        </p:nvPicPr>
        <p:blipFill>
          <a:blip r:embed="rId3">
            <a:alphaModFix/>
          </a:blip>
          <a:stretch>
            <a:fillRect/>
          </a:stretch>
        </p:blipFill>
        <p:spPr>
          <a:xfrm>
            <a:off x="4857874" y="82700"/>
            <a:ext cx="3542626" cy="2213825"/>
          </a:xfrm>
          <a:prstGeom prst="rect">
            <a:avLst/>
          </a:prstGeom>
          <a:noFill/>
          <a:ln>
            <a:noFill/>
          </a:ln>
        </p:spPr>
      </p:pic>
      <p:pic>
        <p:nvPicPr>
          <p:cNvPr id="307" name="Google Shape;307;p43"/>
          <p:cNvPicPr preferRelativeResize="0"/>
          <p:nvPr/>
        </p:nvPicPr>
        <p:blipFill>
          <a:blip r:embed="rId4">
            <a:alphaModFix/>
          </a:blip>
          <a:stretch>
            <a:fillRect/>
          </a:stretch>
        </p:blipFill>
        <p:spPr>
          <a:xfrm>
            <a:off x="568975" y="2885000"/>
            <a:ext cx="3618750" cy="2078025"/>
          </a:xfrm>
          <a:prstGeom prst="rect">
            <a:avLst/>
          </a:prstGeom>
          <a:noFill/>
          <a:ln>
            <a:noFill/>
          </a:ln>
        </p:spPr>
      </p:pic>
      <p:pic>
        <p:nvPicPr>
          <p:cNvPr id="308" name="Google Shape;308;p43"/>
          <p:cNvPicPr preferRelativeResize="0"/>
          <p:nvPr/>
        </p:nvPicPr>
        <p:blipFill>
          <a:blip r:embed="rId5">
            <a:alphaModFix/>
          </a:blip>
          <a:stretch>
            <a:fillRect/>
          </a:stretch>
        </p:blipFill>
        <p:spPr>
          <a:xfrm>
            <a:off x="4563500" y="2420487"/>
            <a:ext cx="3836999" cy="254253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4"/>
          <p:cNvSpPr txBox="1">
            <a:spLocks noGrp="1"/>
          </p:cNvSpPr>
          <p:nvPr>
            <p:ph type="title"/>
          </p:nvPr>
        </p:nvSpPr>
        <p:spPr>
          <a:xfrm>
            <a:off x="0" y="31577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Hunter</a:t>
            </a:r>
            <a:endParaRPr/>
          </a:p>
        </p:txBody>
      </p:sp>
      <p:sp>
        <p:nvSpPr>
          <p:cNvPr id="314" name="Google Shape;314;p44"/>
          <p:cNvSpPr txBox="1">
            <a:spLocks noGrp="1"/>
          </p:cNvSpPr>
          <p:nvPr>
            <p:ph type="subTitle" idx="1"/>
          </p:nvPr>
        </p:nvSpPr>
        <p:spPr>
          <a:xfrm>
            <a:off x="190300" y="2111250"/>
            <a:ext cx="4045200" cy="123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am grateful for my family and my garden also that's my sister</a:t>
            </a:r>
            <a:endParaRPr/>
          </a:p>
          <a:p>
            <a:pPr marL="0" lvl="0" indent="0" algn="ctr" rtl="0">
              <a:spcBef>
                <a:spcPts val="0"/>
              </a:spcBef>
              <a:spcAft>
                <a:spcPts val="0"/>
              </a:spcAft>
              <a:buNone/>
            </a:pPr>
            <a:endParaRPr/>
          </a:p>
        </p:txBody>
      </p:sp>
      <p:sp>
        <p:nvSpPr>
          <p:cNvPr id="315" name="Google Shape;315;p4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endParaRPr/>
          </a:p>
        </p:txBody>
      </p:sp>
      <p:pic>
        <p:nvPicPr>
          <p:cNvPr id="316" name="Google Shape;316;p44"/>
          <p:cNvPicPr preferRelativeResize="0"/>
          <p:nvPr/>
        </p:nvPicPr>
        <p:blipFill>
          <a:blip r:embed="rId3">
            <a:alphaModFix/>
          </a:blip>
          <a:stretch>
            <a:fillRect/>
          </a:stretch>
        </p:blipFill>
        <p:spPr>
          <a:xfrm>
            <a:off x="7659651" y="-231000"/>
            <a:ext cx="4030875" cy="5374500"/>
          </a:xfrm>
          <a:prstGeom prst="rect">
            <a:avLst/>
          </a:prstGeom>
          <a:noFill/>
          <a:ln>
            <a:noFill/>
          </a:ln>
        </p:spPr>
      </p:pic>
      <p:pic>
        <p:nvPicPr>
          <p:cNvPr id="317" name="Google Shape;317;p44"/>
          <p:cNvPicPr preferRelativeResize="0"/>
          <p:nvPr/>
        </p:nvPicPr>
        <p:blipFill>
          <a:blip r:embed="rId4">
            <a:alphaModFix/>
          </a:blip>
          <a:stretch>
            <a:fillRect/>
          </a:stretch>
        </p:blipFill>
        <p:spPr>
          <a:xfrm>
            <a:off x="3944700" y="41550"/>
            <a:ext cx="3649749" cy="53744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5"/>
          <p:cNvSpPr txBox="1">
            <a:spLocks noGrp="1"/>
          </p:cNvSpPr>
          <p:nvPr>
            <p:ph type="title"/>
          </p:nvPr>
        </p:nvSpPr>
        <p:spPr>
          <a:xfrm>
            <a:off x="265500" y="1559750"/>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Andres</a:t>
            </a:r>
            <a:endParaRPr/>
          </a:p>
        </p:txBody>
      </p:sp>
      <p:sp>
        <p:nvSpPr>
          <p:cNvPr id="323" name="Google Shape;323;p45"/>
          <p:cNvSpPr txBox="1">
            <a:spLocks noGrp="1"/>
          </p:cNvSpPr>
          <p:nvPr>
            <p:ph type="subTitle" idx="1"/>
          </p:nvPr>
        </p:nvSpPr>
        <p:spPr>
          <a:xfrm>
            <a:off x="156625" y="517075"/>
            <a:ext cx="4154100" cy="1482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 love my parakeets - Sunny &amp; Canala.</a:t>
            </a:r>
            <a:endParaRPr/>
          </a:p>
          <a:p>
            <a:pPr marL="0" lvl="0" indent="0" algn="ctr" rtl="0">
              <a:spcBef>
                <a:spcPts val="0"/>
              </a:spcBef>
              <a:spcAft>
                <a:spcPts val="0"/>
              </a:spcAft>
              <a:buNone/>
            </a:pPr>
            <a:endParaRPr/>
          </a:p>
          <a:p>
            <a:pPr marL="0" lvl="0" indent="0" algn="ctr" rtl="0">
              <a:spcBef>
                <a:spcPts val="0"/>
              </a:spcBef>
              <a:spcAft>
                <a:spcPts val="0"/>
              </a:spcAft>
              <a:buNone/>
            </a:pPr>
            <a:r>
              <a:rPr lang="en"/>
              <a:t>My family is special and I like to play basketball and soccer</a:t>
            </a:r>
            <a:endParaRPr/>
          </a:p>
        </p:txBody>
      </p:sp>
      <p:sp>
        <p:nvSpPr>
          <p:cNvPr id="324" name="Google Shape;324;p45"/>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endParaRPr/>
          </a:p>
        </p:txBody>
      </p:sp>
      <p:pic>
        <p:nvPicPr>
          <p:cNvPr id="325" name="Google Shape;325;p45"/>
          <p:cNvPicPr preferRelativeResize="0"/>
          <p:nvPr/>
        </p:nvPicPr>
        <p:blipFill>
          <a:blip r:embed="rId3">
            <a:alphaModFix/>
          </a:blip>
          <a:stretch>
            <a:fillRect/>
          </a:stretch>
        </p:blipFill>
        <p:spPr>
          <a:xfrm>
            <a:off x="4939500" y="0"/>
            <a:ext cx="3304815" cy="5143501"/>
          </a:xfrm>
          <a:prstGeom prst="rect">
            <a:avLst/>
          </a:prstGeom>
          <a:noFill/>
          <a:ln>
            <a:noFill/>
          </a:ln>
        </p:spPr>
      </p:pic>
      <p:pic>
        <p:nvPicPr>
          <p:cNvPr id="326" name="Google Shape;326;p45"/>
          <p:cNvPicPr preferRelativeResize="0"/>
          <p:nvPr/>
        </p:nvPicPr>
        <p:blipFill>
          <a:blip r:embed="rId4">
            <a:alphaModFix/>
          </a:blip>
          <a:stretch>
            <a:fillRect/>
          </a:stretch>
        </p:blipFill>
        <p:spPr>
          <a:xfrm>
            <a:off x="1037150" y="3042050"/>
            <a:ext cx="2799027" cy="21014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6"/>
          <p:cNvSpPr txBox="1">
            <a:spLocks noGrp="1"/>
          </p:cNvSpPr>
          <p:nvPr>
            <p:ph type="title"/>
          </p:nvPr>
        </p:nvSpPr>
        <p:spPr>
          <a:xfrm>
            <a:off x="355750" y="272207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400"/>
              <a:t>We hope you enjoyed viewing our </a:t>
            </a:r>
            <a:r>
              <a:rPr lang="en" sz="3400" b="1" i="1"/>
              <a:t>30 - Day Gratitude Photo</a:t>
            </a:r>
            <a:r>
              <a:rPr lang="en" sz="3400"/>
              <a:t> Project. </a:t>
            </a:r>
            <a:endParaRPr sz="3400"/>
          </a:p>
          <a:p>
            <a:pPr marL="0" lvl="0" indent="0" algn="ctr" rtl="0">
              <a:spcBef>
                <a:spcPts val="0"/>
              </a:spcBef>
              <a:spcAft>
                <a:spcPts val="0"/>
              </a:spcAft>
              <a:buNone/>
            </a:pPr>
            <a:endParaRPr sz="3400"/>
          </a:p>
          <a:p>
            <a:pPr marL="0" lvl="0" indent="0" algn="ctr" rtl="0">
              <a:spcBef>
                <a:spcPts val="0"/>
              </a:spcBef>
              <a:spcAft>
                <a:spcPts val="0"/>
              </a:spcAft>
              <a:buNone/>
            </a:pPr>
            <a:r>
              <a:rPr lang="en" sz="3600" i="1">
                <a:solidFill>
                  <a:srgbClr val="1155CC"/>
                </a:solidFill>
              </a:rPr>
              <a:t>Team Samaddar</a:t>
            </a:r>
            <a:endParaRPr sz="3600" i="1">
              <a:solidFill>
                <a:srgbClr val="1155CC"/>
              </a:solidFill>
            </a:endParaRPr>
          </a:p>
        </p:txBody>
      </p:sp>
      <p:sp>
        <p:nvSpPr>
          <p:cNvPr id="332" name="Google Shape;332;p46"/>
          <p:cNvSpPr txBox="1">
            <a:spLocks noGrp="1"/>
          </p:cNvSpPr>
          <p:nvPr>
            <p:ph type="subTitle" idx="1"/>
          </p:nvPr>
        </p:nvSpPr>
        <p:spPr>
          <a:xfrm>
            <a:off x="526800" y="4299425"/>
            <a:ext cx="4045200" cy="12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June 26th, 2020</a:t>
            </a:r>
            <a:endParaRPr/>
          </a:p>
        </p:txBody>
      </p:sp>
      <p:sp>
        <p:nvSpPr>
          <p:cNvPr id="333" name="Google Shape;333;p4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endParaRPr/>
          </a:p>
        </p:txBody>
      </p:sp>
      <p:pic>
        <p:nvPicPr>
          <p:cNvPr id="334" name="Google Shape;334;p46"/>
          <p:cNvPicPr preferRelativeResize="0"/>
          <p:nvPr/>
        </p:nvPicPr>
        <p:blipFill>
          <a:blip r:embed="rId3">
            <a:alphaModFix/>
          </a:blip>
          <a:stretch>
            <a:fillRect/>
          </a:stretch>
        </p:blipFill>
        <p:spPr>
          <a:xfrm>
            <a:off x="5280850" y="1280375"/>
            <a:ext cx="3141375" cy="18002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74" name="Google Shape;74;p1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75" name="Google Shape;75;p16"/>
          <p:cNvPicPr preferRelativeResize="0"/>
          <p:nvPr/>
        </p:nvPicPr>
        <p:blipFill>
          <a:blip r:embed="rId3">
            <a:alphaModFix/>
          </a:blip>
          <a:stretch>
            <a:fillRect/>
          </a:stretch>
        </p:blipFill>
        <p:spPr>
          <a:xfrm>
            <a:off x="1504075" y="0"/>
            <a:ext cx="6482025" cy="51435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7"/>
          <p:cNvSpPr txBox="1">
            <a:spLocks noGrp="1"/>
          </p:cNvSpPr>
          <p:nvPr>
            <p:ph type="ctrTitle"/>
          </p:nvPr>
        </p:nvSpPr>
        <p:spPr>
          <a:xfrm>
            <a:off x="374275" y="157875"/>
            <a:ext cx="8520600" cy="79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Alexander</a:t>
            </a:r>
            <a:endParaRPr/>
          </a:p>
        </p:txBody>
      </p:sp>
      <p:sp>
        <p:nvSpPr>
          <p:cNvPr id="81" name="Google Shape;81;p17"/>
          <p:cNvSpPr txBox="1">
            <a:spLocks noGrp="1"/>
          </p:cNvSpPr>
          <p:nvPr>
            <p:ph type="subTitle" idx="1"/>
          </p:nvPr>
        </p:nvSpPr>
        <p:spPr>
          <a:xfrm>
            <a:off x="374275" y="525600"/>
            <a:ext cx="8520600" cy="848400"/>
          </a:xfrm>
          <a:prstGeom prst="rect">
            <a:avLst/>
          </a:prstGeom>
        </p:spPr>
        <p:txBody>
          <a:bodyPr spcFirstLastPara="1" wrap="square" lIns="91425" tIns="91425" rIns="91425" bIns="91425" anchor="t" anchorCtr="0">
            <a:noAutofit/>
          </a:bodyPr>
          <a:lstStyle/>
          <a:p>
            <a:pPr marL="0" lvl="0" indent="0" algn="l" rtl="0">
              <a:lnSpc>
                <a:spcPct val="150000"/>
              </a:lnSpc>
              <a:spcBef>
                <a:spcPts val="1900"/>
              </a:spcBef>
              <a:spcAft>
                <a:spcPts val="1500"/>
              </a:spcAft>
              <a:buNone/>
            </a:pPr>
            <a:r>
              <a:rPr lang="en" sz="2550" b="1" i="1">
                <a:solidFill>
                  <a:srgbClr val="1D2A57"/>
                </a:solidFill>
              </a:rPr>
              <a:t>I am grateful cooking in the kitchen with my mom</a:t>
            </a:r>
            <a:endParaRPr sz="4000" i="1"/>
          </a:p>
        </p:txBody>
      </p:sp>
      <p:pic>
        <p:nvPicPr>
          <p:cNvPr id="82" name="Google Shape;82;p17"/>
          <p:cNvPicPr preferRelativeResize="0"/>
          <p:nvPr/>
        </p:nvPicPr>
        <p:blipFill>
          <a:blip r:embed="rId3">
            <a:alphaModFix/>
          </a:blip>
          <a:stretch>
            <a:fillRect/>
          </a:stretch>
        </p:blipFill>
        <p:spPr>
          <a:xfrm>
            <a:off x="2100375" y="1293725"/>
            <a:ext cx="4770149" cy="3849775"/>
          </a:xfrm>
          <a:prstGeom prst="rect">
            <a:avLst/>
          </a:prstGeom>
          <a:noFill/>
          <a:ln>
            <a:noFill/>
          </a:ln>
        </p:spPr>
      </p:pic>
      <p:pic>
        <p:nvPicPr>
          <p:cNvPr id="1026" name="Picture 2">
            <a:extLst>
              <a:ext uri="{FF2B5EF4-FFF2-40B4-BE49-F238E27FC236}">
                <a16:creationId xmlns:a16="http://schemas.microsoft.com/office/drawing/2014/main" id="{9762BD74-4523-4083-AC53-F87A536C6D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3897" y="1717250"/>
            <a:ext cx="3157870" cy="31578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Waylon</a:t>
            </a:r>
            <a:endParaRPr/>
          </a:p>
        </p:txBody>
      </p:sp>
      <p:sp>
        <p:nvSpPr>
          <p:cNvPr id="88" name="Google Shape;88;p18"/>
          <p:cNvSpPr txBox="1">
            <a:spLocks noGrp="1"/>
          </p:cNvSpPr>
          <p:nvPr>
            <p:ph type="body" idx="1"/>
          </p:nvPr>
        </p:nvSpPr>
        <p:spPr>
          <a:xfrm>
            <a:off x="176325" y="1287825"/>
            <a:ext cx="4741800" cy="2638200"/>
          </a:xfrm>
          <a:prstGeom prst="rect">
            <a:avLst/>
          </a:prstGeom>
          <a:solidFill>
            <a:srgbClr val="FFF2CC"/>
          </a:solidFill>
        </p:spPr>
        <p:txBody>
          <a:bodyPr spcFirstLastPara="1" wrap="square" lIns="91425" tIns="91425" rIns="91425" bIns="91425" anchor="t" anchorCtr="0">
            <a:noAutofit/>
          </a:bodyPr>
          <a:lstStyle/>
          <a:p>
            <a:pPr marL="0" lvl="0" indent="0" algn="l" rtl="0">
              <a:spcBef>
                <a:spcPts val="0"/>
              </a:spcBef>
              <a:spcAft>
                <a:spcPts val="0"/>
              </a:spcAft>
              <a:buNone/>
            </a:pPr>
            <a:r>
              <a:rPr lang="en" sz="2100">
                <a:highlight>
                  <a:srgbClr val="FFE599"/>
                </a:highlight>
              </a:rPr>
              <a:t>I’m grateful for my mom because she </a:t>
            </a:r>
            <a:endParaRPr sz="2100">
              <a:highlight>
                <a:srgbClr val="FFE599"/>
              </a:highlight>
            </a:endParaRPr>
          </a:p>
          <a:p>
            <a:pPr marL="0" lvl="0" indent="0" algn="l" rtl="0">
              <a:spcBef>
                <a:spcPts val="1600"/>
              </a:spcBef>
              <a:spcAft>
                <a:spcPts val="0"/>
              </a:spcAft>
              <a:buNone/>
            </a:pPr>
            <a:r>
              <a:rPr lang="en" sz="2100">
                <a:highlight>
                  <a:srgbClr val="FFE599"/>
                </a:highlight>
              </a:rPr>
              <a:t>is very nice. She has been helping me </a:t>
            </a:r>
            <a:endParaRPr sz="2100">
              <a:highlight>
                <a:srgbClr val="FFE599"/>
              </a:highlight>
            </a:endParaRPr>
          </a:p>
          <a:p>
            <a:pPr marL="0" lvl="0" indent="0" algn="l" rtl="0">
              <a:spcBef>
                <a:spcPts val="1600"/>
              </a:spcBef>
              <a:spcAft>
                <a:spcPts val="0"/>
              </a:spcAft>
              <a:buNone/>
            </a:pPr>
            <a:r>
              <a:rPr lang="en" sz="2100">
                <a:highlight>
                  <a:srgbClr val="FFE599"/>
                </a:highlight>
              </a:rPr>
              <a:t>out with all my school work and she </a:t>
            </a:r>
            <a:endParaRPr sz="2100">
              <a:highlight>
                <a:srgbClr val="FFE599"/>
              </a:highlight>
            </a:endParaRPr>
          </a:p>
          <a:p>
            <a:pPr marL="0" lvl="0" indent="0" algn="l" rtl="0">
              <a:spcBef>
                <a:spcPts val="1600"/>
              </a:spcBef>
              <a:spcAft>
                <a:spcPts val="1600"/>
              </a:spcAft>
              <a:buNone/>
            </a:pPr>
            <a:r>
              <a:rPr lang="en" sz="2100">
                <a:highlight>
                  <a:srgbClr val="FFE599"/>
                </a:highlight>
              </a:rPr>
              <a:t>makes everything easy.</a:t>
            </a:r>
            <a:endParaRPr sz="2100">
              <a:highlight>
                <a:srgbClr val="FFE599"/>
              </a:highlight>
            </a:endParaRPr>
          </a:p>
        </p:txBody>
      </p:sp>
      <p:pic>
        <p:nvPicPr>
          <p:cNvPr id="89" name="Google Shape;89;p18"/>
          <p:cNvPicPr preferRelativeResize="0"/>
          <p:nvPr/>
        </p:nvPicPr>
        <p:blipFill>
          <a:blip r:embed="rId3">
            <a:alphaModFix/>
          </a:blip>
          <a:stretch>
            <a:fillRect/>
          </a:stretch>
        </p:blipFill>
        <p:spPr>
          <a:xfrm>
            <a:off x="4853475" y="640550"/>
            <a:ext cx="4155150" cy="3989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Mrs. Samaddar    </a:t>
            </a:r>
            <a:endParaRPr/>
          </a:p>
        </p:txBody>
      </p:sp>
      <p:sp>
        <p:nvSpPr>
          <p:cNvPr id="95" name="Google Shape;95;p19"/>
          <p:cNvSpPr txBox="1">
            <a:spLocks noGrp="1"/>
          </p:cNvSpPr>
          <p:nvPr>
            <p:ph type="body" idx="1"/>
          </p:nvPr>
        </p:nvSpPr>
        <p:spPr>
          <a:xfrm>
            <a:off x="311700" y="1152475"/>
            <a:ext cx="3388200" cy="3345300"/>
          </a:xfrm>
          <a:prstGeom prst="rect">
            <a:avLst/>
          </a:prstGeom>
          <a:solidFill>
            <a:srgbClr val="FFF2CC"/>
          </a:solidFill>
        </p:spPr>
        <p:txBody>
          <a:bodyPr spcFirstLastPara="1" wrap="square" lIns="91425" tIns="91425" rIns="91425" bIns="91425" anchor="t" anchorCtr="0">
            <a:noAutofit/>
          </a:bodyPr>
          <a:lstStyle/>
          <a:p>
            <a:pPr marL="0" lvl="0" indent="0" algn="l" rtl="0">
              <a:spcBef>
                <a:spcPts val="0"/>
              </a:spcBef>
              <a:spcAft>
                <a:spcPts val="0"/>
              </a:spcAft>
              <a:buNone/>
            </a:pPr>
            <a:r>
              <a:rPr lang="en" b="1" i="1"/>
              <a:t>I am grateful for my</a:t>
            </a:r>
            <a:endParaRPr b="1" i="1"/>
          </a:p>
          <a:p>
            <a:pPr marL="0" lvl="0" indent="0" algn="l" rtl="0">
              <a:spcBef>
                <a:spcPts val="1600"/>
              </a:spcBef>
              <a:spcAft>
                <a:spcPts val="0"/>
              </a:spcAft>
              <a:buNone/>
            </a:pPr>
            <a:r>
              <a:rPr lang="en" b="1" i="1"/>
              <a:t>beautiful backyard - watching my magnolia tree bloom at each year at the start of Spring, the smell of pink blooms, special!</a:t>
            </a:r>
            <a:endParaRPr b="1" i="1"/>
          </a:p>
          <a:p>
            <a:pPr marL="0" lvl="0" indent="0" algn="l" rtl="0">
              <a:spcBef>
                <a:spcPts val="1600"/>
              </a:spcBef>
              <a:spcAft>
                <a:spcPts val="1600"/>
              </a:spcAft>
              <a:buNone/>
            </a:pPr>
            <a:r>
              <a:rPr lang="en" b="1" i="1"/>
              <a:t>I am also grateful for my amazing students!</a:t>
            </a:r>
            <a:endParaRPr b="1" i="1"/>
          </a:p>
        </p:txBody>
      </p:sp>
      <p:pic>
        <p:nvPicPr>
          <p:cNvPr id="96" name="Google Shape;96;p19"/>
          <p:cNvPicPr preferRelativeResize="0"/>
          <p:nvPr/>
        </p:nvPicPr>
        <p:blipFill rotWithShape="1">
          <a:blip r:embed="rId3">
            <a:alphaModFix/>
          </a:blip>
          <a:srcRect l="-9217" t="3825" r="4109" b="-8934"/>
          <a:stretch/>
        </p:blipFill>
        <p:spPr>
          <a:xfrm>
            <a:off x="3387725" y="179850"/>
            <a:ext cx="5756270" cy="478379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0"/>
          <p:cNvSpPr txBox="1">
            <a:spLocks noGrp="1"/>
          </p:cNvSpPr>
          <p:nvPr>
            <p:ph type="title"/>
          </p:nvPr>
        </p:nvSpPr>
        <p:spPr>
          <a:xfrm>
            <a:off x="0" y="579775"/>
            <a:ext cx="1350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latin typeface="Comic Sans MS"/>
                <a:ea typeface="Comic Sans MS"/>
                <a:cs typeface="Comic Sans MS"/>
                <a:sym typeface="Comic Sans MS"/>
              </a:rPr>
              <a:t>Marie</a:t>
            </a:r>
            <a:endParaRPr b="1" u="sng">
              <a:latin typeface="Comic Sans MS"/>
              <a:ea typeface="Comic Sans MS"/>
              <a:cs typeface="Comic Sans MS"/>
              <a:sym typeface="Comic Sans MS"/>
            </a:endParaRPr>
          </a:p>
        </p:txBody>
      </p:sp>
      <p:sp>
        <p:nvSpPr>
          <p:cNvPr id="102" name="Google Shape;102;p20"/>
          <p:cNvSpPr txBox="1">
            <a:spLocks noGrp="1"/>
          </p:cNvSpPr>
          <p:nvPr>
            <p:ph type="body" idx="1"/>
          </p:nvPr>
        </p:nvSpPr>
        <p:spPr>
          <a:xfrm rot="147903">
            <a:off x="154587" y="1378705"/>
            <a:ext cx="578936" cy="1229947"/>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 </a:t>
            </a:r>
            <a:endParaRPr/>
          </a:p>
        </p:txBody>
      </p:sp>
      <p:sp>
        <p:nvSpPr>
          <p:cNvPr id="103" name="Google Shape;103;p20"/>
          <p:cNvSpPr txBox="1">
            <a:spLocks noGrp="1"/>
          </p:cNvSpPr>
          <p:nvPr>
            <p:ph type="body" idx="2"/>
          </p:nvPr>
        </p:nvSpPr>
        <p:spPr>
          <a:xfrm>
            <a:off x="5208025" y="843625"/>
            <a:ext cx="3999900" cy="3157800"/>
          </a:xfrm>
          <a:prstGeom prst="rect">
            <a:avLst/>
          </a:prstGeom>
          <a:solidFill>
            <a:srgbClr val="A4C2F4"/>
          </a:solidFill>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2500">
                <a:solidFill>
                  <a:schemeClr val="dk1"/>
                </a:solidFill>
                <a:latin typeface="Comic Sans MS"/>
                <a:ea typeface="Comic Sans MS"/>
                <a:cs typeface="Comic Sans MS"/>
                <a:sym typeface="Comic Sans MS"/>
              </a:rPr>
              <a:t>My dog Millie has helped me a lot  - by getting me outside, making me take breaks and I adore her cuteness. I don't know what I would have done without my dog during COVID-19.</a:t>
            </a:r>
            <a:endParaRPr sz="2500">
              <a:solidFill>
                <a:schemeClr val="dk1"/>
              </a:solidFill>
              <a:latin typeface="Comic Sans MS"/>
              <a:ea typeface="Comic Sans MS"/>
              <a:cs typeface="Comic Sans MS"/>
              <a:sym typeface="Comic Sans MS"/>
            </a:endParaRPr>
          </a:p>
          <a:p>
            <a:pPr marL="0" lvl="0" indent="0" algn="l" rtl="0">
              <a:spcBef>
                <a:spcPts val="0"/>
              </a:spcBef>
              <a:spcAft>
                <a:spcPts val="1600"/>
              </a:spcAft>
              <a:buNone/>
            </a:pPr>
            <a:endParaRPr sz="1100">
              <a:solidFill>
                <a:srgbClr val="000000"/>
              </a:solidFill>
            </a:endParaRPr>
          </a:p>
        </p:txBody>
      </p:sp>
      <p:pic>
        <p:nvPicPr>
          <p:cNvPr id="104" name="Google Shape;104;p20"/>
          <p:cNvPicPr preferRelativeResize="0"/>
          <p:nvPr/>
        </p:nvPicPr>
        <p:blipFill>
          <a:blip r:embed="rId3">
            <a:alphaModFix/>
          </a:blip>
          <a:stretch>
            <a:fillRect/>
          </a:stretch>
        </p:blipFill>
        <p:spPr>
          <a:xfrm>
            <a:off x="1350350" y="0"/>
            <a:ext cx="3857626" cy="51435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1"/>
          <p:cNvSpPr txBox="1">
            <a:spLocks noGrp="1"/>
          </p:cNvSpPr>
          <p:nvPr>
            <p:ph type="title"/>
          </p:nvPr>
        </p:nvSpPr>
        <p:spPr>
          <a:xfrm>
            <a:off x="387900" y="1184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Riley</a:t>
            </a:r>
            <a:endParaRPr/>
          </a:p>
        </p:txBody>
      </p:sp>
      <p:sp>
        <p:nvSpPr>
          <p:cNvPr id="110" name="Google Shape;110;p21"/>
          <p:cNvSpPr txBox="1">
            <a:spLocks noGrp="1"/>
          </p:cNvSpPr>
          <p:nvPr>
            <p:ph type="body" idx="1"/>
          </p:nvPr>
        </p:nvSpPr>
        <p:spPr>
          <a:xfrm>
            <a:off x="4572000" y="372150"/>
            <a:ext cx="4260300" cy="4399200"/>
          </a:xfrm>
          <a:prstGeom prst="rect">
            <a:avLst/>
          </a:prstGeom>
          <a:solidFill>
            <a:srgbClr val="B6D7A8"/>
          </a:solidFill>
        </p:spPr>
        <p:txBody>
          <a:bodyPr spcFirstLastPara="1" wrap="square" lIns="91425" tIns="91425" rIns="91425" bIns="91425" anchor="t" anchorCtr="0">
            <a:noAutofit/>
          </a:bodyPr>
          <a:lstStyle/>
          <a:p>
            <a:pPr marL="0" lvl="0" indent="0" algn="l" rtl="0">
              <a:spcBef>
                <a:spcPts val="0"/>
              </a:spcBef>
              <a:spcAft>
                <a:spcPts val="0"/>
              </a:spcAft>
              <a:buNone/>
            </a:pPr>
            <a:r>
              <a:rPr lang="en" sz="2100"/>
              <a:t>I’m grateful for:</a:t>
            </a:r>
            <a:endParaRPr sz="2100"/>
          </a:p>
          <a:p>
            <a:pPr marL="457200" lvl="0" indent="-361950" algn="l" rtl="0">
              <a:spcBef>
                <a:spcPts val="1600"/>
              </a:spcBef>
              <a:spcAft>
                <a:spcPts val="0"/>
              </a:spcAft>
              <a:buSzPts val="2100"/>
              <a:buChar char="-"/>
            </a:pPr>
            <a:r>
              <a:rPr lang="en" sz="2100"/>
              <a:t>My cats because they are sweet and loving. They are also very friendly. </a:t>
            </a:r>
            <a:endParaRPr sz="2100"/>
          </a:p>
          <a:p>
            <a:pPr marL="457200" lvl="0" indent="-361950" algn="l" rtl="0">
              <a:spcBef>
                <a:spcPts val="0"/>
              </a:spcBef>
              <a:spcAft>
                <a:spcPts val="0"/>
              </a:spcAft>
              <a:buSzPts val="2100"/>
              <a:buChar char="-"/>
            </a:pPr>
            <a:r>
              <a:rPr lang="en" sz="2100"/>
              <a:t>My trampoline because it is giant and super bouncy and I can do so many flips on it. and lastly, </a:t>
            </a:r>
            <a:endParaRPr sz="2100"/>
          </a:p>
          <a:p>
            <a:pPr marL="457200" lvl="0" indent="-361950" algn="l" rtl="0">
              <a:spcBef>
                <a:spcPts val="0"/>
              </a:spcBef>
              <a:spcAft>
                <a:spcPts val="0"/>
              </a:spcAft>
              <a:buSzPts val="2100"/>
              <a:buChar char="-"/>
            </a:pPr>
            <a:r>
              <a:rPr lang="en" sz="2100"/>
              <a:t>My plant because it is so beautiful and easy to take care of. </a:t>
            </a:r>
            <a:endParaRPr sz="2100"/>
          </a:p>
        </p:txBody>
      </p:sp>
      <p:pic>
        <p:nvPicPr>
          <p:cNvPr id="111" name="Google Shape;111;p21"/>
          <p:cNvPicPr preferRelativeResize="0"/>
          <p:nvPr/>
        </p:nvPicPr>
        <p:blipFill>
          <a:blip r:embed="rId3">
            <a:alphaModFix/>
          </a:blip>
          <a:stretch>
            <a:fillRect/>
          </a:stretch>
        </p:blipFill>
        <p:spPr>
          <a:xfrm>
            <a:off x="311700" y="751550"/>
            <a:ext cx="4287779" cy="4019801"/>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1211</Words>
  <Application>Microsoft Office PowerPoint</Application>
  <PresentationFormat>On-screen Show (16:9)</PresentationFormat>
  <Paragraphs>93</Paragraphs>
  <Slides>34</Slides>
  <Notes>34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vt:i4>
      </vt:variant>
    </vt:vector>
  </HeadingPairs>
  <TitlesOfParts>
    <vt:vector size="37" baseType="lpstr">
      <vt:lpstr>Arial</vt:lpstr>
      <vt:lpstr>Comic Sans MS</vt:lpstr>
      <vt:lpstr>Simple Light</vt:lpstr>
      <vt:lpstr>30-Day Gratitude Challenge</vt:lpstr>
      <vt:lpstr>The COVID-19 pandemic has prompted changes to our education system unlike any we have ever seen before. One thing we know for sure, though, is that as a class, grade five and six students together with our families, we truly collaborated even more closely to connect, work, learn and grow during this historic time - a time that will we forever share and cherish in our memories.</vt:lpstr>
      <vt:lpstr>This Gratitude Challenge Photo Project tasked Team Samaddar students to identify what they are grateful for and express gratitude visually over a 30-day period over May and June.   By sharing their project with our Raymer Learning Community their wish is that others see, too, that by centering on an attitude of gratitude each day can help us all to be happier, keep positive, cherish good experiences, deal with adversity, and build deeper relationships.  </vt:lpstr>
      <vt:lpstr>PowerPoint Presentation</vt:lpstr>
      <vt:lpstr>Alexander</vt:lpstr>
      <vt:lpstr>Waylon</vt:lpstr>
      <vt:lpstr>Mrs. Samaddar    </vt:lpstr>
      <vt:lpstr>Marie</vt:lpstr>
      <vt:lpstr>Riley</vt:lpstr>
      <vt:lpstr>Gaby </vt:lpstr>
      <vt:lpstr>Zaya</vt:lpstr>
      <vt:lpstr>Isaiah</vt:lpstr>
      <vt:lpstr>Erika </vt:lpstr>
      <vt:lpstr>Caitlyn</vt:lpstr>
      <vt:lpstr>Julia</vt:lpstr>
      <vt:lpstr>Genesis</vt:lpstr>
      <vt:lpstr>PowerPoint Presentation</vt:lpstr>
      <vt:lpstr>Kailei</vt:lpstr>
      <vt:lpstr>Diego</vt:lpstr>
      <vt:lpstr>Anastasia</vt:lpstr>
      <vt:lpstr>PowerPoint Presentation</vt:lpstr>
      <vt:lpstr>Josh</vt:lpstr>
      <vt:lpstr>Ryder </vt:lpstr>
      <vt:lpstr>Martin </vt:lpstr>
      <vt:lpstr>Asher Brandel</vt:lpstr>
      <vt:lpstr>Demitri</vt:lpstr>
      <vt:lpstr>Cole Davis</vt:lpstr>
      <vt:lpstr>Addie</vt:lpstr>
      <vt:lpstr>Nevaeh</vt:lpstr>
      <vt:lpstr>Mohamed</vt:lpstr>
      <vt:lpstr>Sam</vt:lpstr>
      <vt:lpstr>Hunter</vt:lpstr>
      <vt:lpstr>Andres</vt:lpstr>
      <vt:lpstr>We hope you enjoyed viewing our 30 - Day Gratitude Photo Project.   Team Samaddar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30-Day Gratitude Challenge</dc:title>
  <dc:creator>Pamela Samaddar</dc:creator>
  <cp:lastModifiedBy>Pamela Samaddar</cp:lastModifiedBy>
  <cp:revision>1</cp:revision>
  <dcterms:modified xsi:type="dcterms:W3CDTF">2020-06-29T13:21:04Z</dcterms:modified>
</cp:coreProperties>
</file>